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omments/comment1.xml" ContentType="application/vnd.openxmlformats-officedocument.presentationml.comment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5" r:id="rId1"/>
  </p:sldMasterIdLst>
  <p:sldIdLst>
    <p:sldId id="302" r:id="rId2"/>
    <p:sldId id="257" r:id="rId3"/>
    <p:sldId id="258" r:id="rId4"/>
    <p:sldId id="259" r:id="rId5"/>
    <p:sldId id="260" r:id="rId6"/>
    <p:sldId id="261" r:id="rId7"/>
    <p:sldId id="262" r:id="rId8"/>
    <p:sldId id="264" r:id="rId9"/>
    <p:sldId id="265" r:id="rId10"/>
    <p:sldId id="266" r:id="rId11"/>
    <p:sldId id="267" r:id="rId12"/>
    <p:sldId id="268" r:id="rId13"/>
    <p:sldId id="296" r:id="rId14"/>
    <p:sldId id="269" r:id="rId15"/>
    <p:sldId id="272" r:id="rId16"/>
    <p:sldId id="270" r:id="rId17"/>
    <p:sldId id="273" r:id="rId18"/>
    <p:sldId id="295" r:id="rId19"/>
    <p:sldId id="275" r:id="rId20"/>
    <p:sldId id="276" r:id="rId21"/>
    <p:sldId id="297" r:id="rId22"/>
    <p:sldId id="278" r:id="rId23"/>
    <p:sldId id="298" r:id="rId24"/>
    <p:sldId id="277" r:id="rId25"/>
    <p:sldId id="279" r:id="rId26"/>
    <p:sldId id="299" r:id="rId27"/>
    <p:sldId id="280" r:id="rId28"/>
    <p:sldId id="281" r:id="rId29"/>
    <p:sldId id="282" r:id="rId30"/>
    <p:sldId id="283" r:id="rId31"/>
    <p:sldId id="284" r:id="rId32"/>
    <p:sldId id="285" r:id="rId33"/>
    <p:sldId id="300" r:id="rId34"/>
    <p:sldId id="301" r:id="rId35"/>
    <p:sldId id="287" r:id="rId36"/>
    <p:sldId id="288"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anfranco Morello" initials="GM" lastIdx="1" clrIdx="0">
    <p:extLst>
      <p:ext uri="{19B8F6BF-5375-455C-9EA6-DF929625EA0E}">
        <p15:presenceInfo xmlns:p15="http://schemas.microsoft.com/office/powerpoint/2012/main" userId="a04b3568df87abd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7DD19"/>
    <a:srgbClr val="E9DA17"/>
    <a:srgbClr val="E6BA1A"/>
    <a:srgbClr val="C252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06" autoAdjust="0"/>
    <p:restoredTop sz="94660"/>
  </p:normalViewPr>
  <p:slideViewPr>
    <p:cSldViewPr snapToGrid="0">
      <p:cViewPr varScale="1">
        <p:scale>
          <a:sx n="114" d="100"/>
          <a:sy n="114" d="100"/>
        </p:scale>
        <p:origin x="92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2-20T17:22:34.345" idx="1">
    <p:pos x="6890" y="1771"/>
    <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EA2A4C-6C23-4595-9FD4-0407BB6D5D61}"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it-IT"/>
        </a:p>
      </dgm:t>
    </dgm:pt>
    <dgm:pt modelId="{1DD1557E-1F85-4A91-BD66-7B4D01A5F56B}">
      <dgm:prSet phldrT="[Testo]" custT="1"/>
      <dgm:spPr>
        <a:solidFill>
          <a:schemeClr val="tx1">
            <a:lumMod val="85000"/>
            <a:lumOff val="15000"/>
          </a:schemeClr>
        </a:solidFill>
      </dgm:spPr>
      <dgm:t>
        <a:bodyPr/>
        <a:lstStyle/>
        <a:p>
          <a:pPr algn="ctr"/>
          <a:r>
            <a:rPr lang="it-IT" sz="2400" b="1" dirty="0"/>
            <a:t>Notifica atto di citazione </a:t>
          </a:r>
          <a:r>
            <a:rPr lang="it-IT" sz="2400" b="1" dirty="0">
              <a:solidFill>
                <a:srgbClr val="C00000"/>
              </a:solidFill>
            </a:rPr>
            <a:t>120 giorni</a:t>
          </a:r>
        </a:p>
      </dgm:t>
    </dgm:pt>
    <dgm:pt modelId="{E0A49B9B-84D3-4310-8A55-303347EAE162}" type="parTrans" cxnId="{74F6C5AC-6D4F-4D5C-8A24-A6646D3F4FDB}">
      <dgm:prSet/>
      <dgm:spPr/>
      <dgm:t>
        <a:bodyPr/>
        <a:lstStyle/>
        <a:p>
          <a:endParaRPr lang="it-IT" b="1"/>
        </a:p>
      </dgm:t>
    </dgm:pt>
    <dgm:pt modelId="{6D87AB7B-631F-41EF-BA35-7F5708314ABD}" type="sibTrans" cxnId="{74F6C5AC-6D4F-4D5C-8A24-A6646D3F4FDB}">
      <dgm:prSet/>
      <dgm:spPr/>
      <dgm:t>
        <a:bodyPr/>
        <a:lstStyle/>
        <a:p>
          <a:endParaRPr lang="it-IT" b="1"/>
        </a:p>
      </dgm:t>
    </dgm:pt>
    <dgm:pt modelId="{DC357605-47F8-45AE-8583-A45BA10783B7}">
      <dgm:prSet phldrT="[Testo]" custT="1"/>
      <dgm:spPr>
        <a:solidFill>
          <a:schemeClr val="tx1"/>
        </a:solidFill>
      </dgm:spPr>
      <dgm:t>
        <a:bodyPr/>
        <a:lstStyle/>
        <a:p>
          <a:pPr algn="ctr"/>
          <a:r>
            <a:rPr lang="it-IT" sz="2000" b="1" dirty="0"/>
            <a:t>Costituzione del convenuto almeno </a:t>
          </a:r>
          <a:r>
            <a:rPr lang="it-IT" sz="2000" b="1" dirty="0">
              <a:solidFill>
                <a:srgbClr val="C00000"/>
              </a:solidFill>
            </a:rPr>
            <a:t>70 giorni </a:t>
          </a:r>
          <a:r>
            <a:rPr lang="it-IT" sz="2000" b="1" dirty="0"/>
            <a:t>prima</a:t>
          </a:r>
        </a:p>
      </dgm:t>
    </dgm:pt>
    <dgm:pt modelId="{218C9956-E1D1-4954-B2CC-077F6EB00194}" type="parTrans" cxnId="{98ADED99-E8B2-4C6B-86AA-801FAD888D07}">
      <dgm:prSet/>
      <dgm:spPr/>
      <dgm:t>
        <a:bodyPr/>
        <a:lstStyle/>
        <a:p>
          <a:endParaRPr lang="it-IT" b="1"/>
        </a:p>
      </dgm:t>
    </dgm:pt>
    <dgm:pt modelId="{3DF53E9C-7F0E-4EE9-911A-2580655C7EC1}" type="sibTrans" cxnId="{98ADED99-E8B2-4C6B-86AA-801FAD888D07}">
      <dgm:prSet/>
      <dgm:spPr/>
      <dgm:t>
        <a:bodyPr/>
        <a:lstStyle/>
        <a:p>
          <a:endParaRPr lang="it-IT" b="1"/>
        </a:p>
      </dgm:t>
    </dgm:pt>
    <dgm:pt modelId="{F71913FE-FCFC-40A9-81D6-B96ED2D56E53}">
      <dgm:prSet phldrT="[Testo]"/>
      <dgm:spPr>
        <a:solidFill>
          <a:srgbClr val="FF0000"/>
        </a:solidFill>
      </dgm:spPr>
      <dgm:t>
        <a:bodyPr/>
        <a:lstStyle/>
        <a:p>
          <a:pPr algn="ctr"/>
          <a:r>
            <a:rPr lang="it-IT" b="1" dirty="0">
              <a:solidFill>
                <a:schemeClr val="tx1"/>
              </a:solidFill>
            </a:rPr>
            <a:t>Entro 15 giorni </a:t>
          </a:r>
          <a:r>
            <a:rPr lang="it-IT" b="1" dirty="0">
              <a:solidFill>
                <a:schemeClr val="bg1"/>
              </a:solidFill>
            </a:rPr>
            <a:t>eventuali provvedimenti del Giudice ex art. 171 bis comma I c.p.c. nuova udienza (se necessario)</a:t>
          </a:r>
        </a:p>
      </dgm:t>
    </dgm:pt>
    <dgm:pt modelId="{3FDE024C-EFC2-46CB-9F48-0DCBD669E41F}" type="parTrans" cxnId="{E1745692-9826-4151-9628-92DAAED10E1F}">
      <dgm:prSet/>
      <dgm:spPr/>
      <dgm:t>
        <a:bodyPr/>
        <a:lstStyle/>
        <a:p>
          <a:endParaRPr lang="it-IT" b="1"/>
        </a:p>
      </dgm:t>
    </dgm:pt>
    <dgm:pt modelId="{5C4ED9D2-8761-41D1-904D-FFE6814A7975}" type="sibTrans" cxnId="{E1745692-9826-4151-9628-92DAAED10E1F}">
      <dgm:prSet/>
      <dgm:spPr/>
      <dgm:t>
        <a:bodyPr/>
        <a:lstStyle/>
        <a:p>
          <a:endParaRPr lang="it-IT" b="1"/>
        </a:p>
      </dgm:t>
    </dgm:pt>
    <dgm:pt modelId="{F1F0FFFB-7CDB-43DF-9D4A-735A80D5563A}">
      <dgm:prSet phldrT="[Testo]" custT="1"/>
      <dgm:spPr>
        <a:solidFill>
          <a:schemeClr val="tx1"/>
        </a:solidFill>
      </dgm:spPr>
      <dgm:t>
        <a:bodyPr/>
        <a:lstStyle/>
        <a:p>
          <a:pPr algn="ctr"/>
          <a:r>
            <a:rPr lang="it-IT" sz="2400" b="1" dirty="0">
              <a:solidFill>
                <a:srgbClr val="C00000"/>
              </a:solidFill>
            </a:rPr>
            <a:t>40 giorni </a:t>
          </a:r>
          <a:r>
            <a:rPr lang="it-IT" sz="2400" b="1" dirty="0"/>
            <a:t>prima memoria n. 1</a:t>
          </a:r>
        </a:p>
      </dgm:t>
    </dgm:pt>
    <dgm:pt modelId="{9FA01892-C9E9-4405-B230-74D976729212}" type="parTrans" cxnId="{A652C192-F6FD-464A-8DBD-AC7946175E11}">
      <dgm:prSet/>
      <dgm:spPr/>
      <dgm:t>
        <a:bodyPr/>
        <a:lstStyle/>
        <a:p>
          <a:endParaRPr lang="it-IT" b="1"/>
        </a:p>
      </dgm:t>
    </dgm:pt>
    <dgm:pt modelId="{BE85F49C-7605-4C06-8A0E-5A45007A3A7F}" type="sibTrans" cxnId="{A652C192-F6FD-464A-8DBD-AC7946175E11}">
      <dgm:prSet/>
      <dgm:spPr/>
      <dgm:t>
        <a:bodyPr/>
        <a:lstStyle/>
        <a:p>
          <a:endParaRPr lang="it-IT" b="1"/>
        </a:p>
      </dgm:t>
    </dgm:pt>
    <dgm:pt modelId="{04EE9E16-0A55-4415-B76E-3A6BDCDCCDFF}">
      <dgm:prSet custT="1"/>
      <dgm:spPr>
        <a:solidFill>
          <a:schemeClr val="tx1"/>
        </a:solidFill>
      </dgm:spPr>
      <dgm:t>
        <a:bodyPr/>
        <a:lstStyle/>
        <a:p>
          <a:pPr algn="ctr"/>
          <a:endParaRPr lang="it-IT" sz="2000" b="1" dirty="0"/>
        </a:p>
        <a:p>
          <a:pPr algn="ctr"/>
          <a:r>
            <a:rPr lang="it-IT" sz="2000" b="1" dirty="0">
              <a:solidFill>
                <a:srgbClr val="C00000"/>
              </a:solidFill>
            </a:rPr>
            <a:t>20 giorni </a:t>
          </a:r>
          <a:r>
            <a:rPr lang="it-IT" sz="2000" b="1" dirty="0"/>
            <a:t>prima memoria n. 2</a:t>
          </a:r>
        </a:p>
      </dgm:t>
    </dgm:pt>
    <dgm:pt modelId="{BED3E3EC-B370-413E-A4E8-5FD27AF1760C}" type="parTrans" cxnId="{16B60F2A-8B15-4273-99B0-1BB4263D0BA5}">
      <dgm:prSet/>
      <dgm:spPr/>
      <dgm:t>
        <a:bodyPr/>
        <a:lstStyle/>
        <a:p>
          <a:endParaRPr lang="it-IT" b="1"/>
        </a:p>
      </dgm:t>
    </dgm:pt>
    <dgm:pt modelId="{AF6581FC-B5E8-4CB7-83F7-DECAEBA3B02C}" type="sibTrans" cxnId="{16B60F2A-8B15-4273-99B0-1BB4263D0BA5}">
      <dgm:prSet/>
      <dgm:spPr/>
      <dgm:t>
        <a:bodyPr/>
        <a:lstStyle/>
        <a:p>
          <a:endParaRPr lang="it-IT" b="1"/>
        </a:p>
      </dgm:t>
    </dgm:pt>
    <dgm:pt modelId="{B36DDA07-8F21-4180-8FE8-2D7F44024A0F}">
      <dgm:prSet custT="1"/>
      <dgm:spPr>
        <a:solidFill>
          <a:schemeClr val="tx1"/>
        </a:solidFill>
      </dgm:spPr>
      <dgm:t>
        <a:bodyPr/>
        <a:lstStyle/>
        <a:p>
          <a:pPr algn="ctr"/>
          <a:r>
            <a:rPr lang="it-IT" sz="1800" b="1" dirty="0">
              <a:solidFill>
                <a:srgbClr val="C00000"/>
              </a:solidFill>
            </a:rPr>
            <a:t>10 giorni </a:t>
          </a:r>
          <a:r>
            <a:rPr lang="it-IT" sz="1800" b="1" dirty="0"/>
            <a:t>prima memoria n. 3</a:t>
          </a:r>
        </a:p>
      </dgm:t>
    </dgm:pt>
    <dgm:pt modelId="{AD821317-46A1-45B7-9246-3BD99BA93977}" type="parTrans" cxnId="{29022BA6-697C-40C4-BAAB-FD352530EF65}">
      <dgm:prSet/>
      <dgm:spPr/>
      <dgm:t>
        <a:bodyPr/>
        <a:lstStyle/>
        <a:p>
          <a:endParaRPr lang="it-IT" b="1"/>
        </a:p>
      </dgm:t>
    </dgm:pt>
    <dgm:pt modelId="{229C7079-E3E0-482D-8531-D50C6A9032D3}" type="sibTrans" cxnId="{29022BA6-697C-40C4-BAAB-FD352530EF65}">
      <dgm:prSet/>
      <dgm:spPr/>
      <dgm:t>
        <a:bodyPr/>
        <a:lstStyle/>
        <a:p>
          <a:endParaRPr lang="it-IT" b="1"/>
        </a:p>
      </dgm:t>
    </dgm:pt>
    <dgm:pt modelId="{2C761B21-0589-41BC-B041-4CE07E181A60}" type="pres">
      <dgm:prSet presAssocID="{3CEA2A4C-6C23-4595-9FD4-0407BB6D5D61}" presName="Name0" presStyleCnt="0">
        <dgm:presLayoutVars>
          <dgm:chMax val="5"/>
          <dgm:chPref val="5"/>
          <dgm:dir/>
          <dgm:animLvl val="lvl"/>
        </dgm:presLayoutVars>
      </dgm:prSet>
      <dgm:spPr/>
    </dgm:pt>
    <dgm:pt modelId="{F496016D-913F-4567-9257-2C238D55B717}" type="pres">
      <dgm:prSet presAssocID="{1DD1557E-1F85-4A91-BD66-7B4D01A5F56B}" presName="parentText1" presStyleLbl="node1" presStyleIdx="0" presStyleCnt="5">
        <dgm:presLayoutVars>
          <dgm:chMax/>
          <dgm:chPref val="3"/>
          <dgm:bulletEnabled val="1"/>
        </dgm:presLayoutVars>
      </dgm:prSet>
      <dgm:spPr/>
    </dgm:pt>
    <dgm:pt modelId="{A88B2DD0-FCF7-4796-8FAC-806DFA019513}" type="pres">
      <dgm:prSet presAssocID="{DC357605-47F8-45AE-8583-A45BA10783B7}" presName="parentText2" presStyleLbl="node1" presStyleIdx="1" presStyleCnt="5">
        <dgm:presLayoutVars>
          <dgm:chMax/>
          <dgm:chPref val="3"/>
          <dgm:bulletEnabled val="1"/>
        </dgm:presLayoutVars>
      </dgm:prSet>
      <dgm:spPr/>
    </dgm:pt>
    <dgm:pt modelId="{67EE03F6-AEA9-45C0-AE79-79F10CD10055}" type="pres">
      <dgm:prSet presAssocID="{DC357605-47F8-45AE-8583-A45BA10783B7}" presName="childText2" presStyleLbl="solidAlignAcc1" presStyleIdx="0" presStyleCnt="1" custScaleX="211797" custScaleY="43252" custLinFactNeighborX="2493" custLinFactNeighborY="41605">
        <dgm:presLayoutVars>
          <dgm:chMax val="0"/>
          <dgm:chPref val="0"/>
          <dgm:bulletEnabled val="1"/>
        </dgm:presLayoutVars>
      </dgm:prSet>
      <dgm:spPr/>
    </dgm:pt>
    <dgm:pt modelId="{83CE5A21-BA7C-495A-8C68-9CA65B63C023}" type="pres">
      <dgm:prSet presAssocID="{F1F0FFFB-7CDB-43DF-9D4A-735A80D5563A}" presName="parentText3" presStyleLbl="node1" presStyleIdx="2" presStyleCnt="5">
        <dgm:presLayoutVars>
          <dgm:chMax/>
          <dgm:chPref val="3"/>
          <dgm:bulletEnabled val="1"/>
        </dgm:presLayoutVars>
      </dgm:prSet>
      <dgm:spPr/>
    </dgm:pt>
    <dgm:pt modelId="{7B9C1B2D-1156-4261-BF58-9210DA609E41}" type="pres">
      <dgm:prSet presAssocID="{04EE9E16-0A55-4415-B76E-3A6BDCDCCDFF}" presName="parentText4" presStyleLbl="node1" presStyleIdx="3" presStyleCnt="5" custScaleX="107918" custLinFactNeighborX="-2758" custLinFactNeighborY="1056">
        <dgm:presLayoutVars>
          <dgm:chMax/>
          <dgm:chPref val="3"/>
          <dgm:bulletEnabled val="1"/>
        </dgm:presLayoutVars>
      </dgm:prSet>
      <dgm:spPr/>
    </dgm:pt>
    <dgm:pt modelId="{FEB84FBB-545B-4CF3-9C3A-FC5EDC96A404}" type="pres">
      <dgm:prSet presAssocID="{B36DDA07-8F21-4180-8FE8-2D7F44024A0F}" presName="parentText5" presStyleLbl="node1" presStyleIdx="4" presStyleCnt="5" custScaleX="129523" custScaleY="120420" custLinFactNeighborX="-8869" custLinFactNeighborY="18154">
        <dgm:presLayoutVars>
          <dgm:chMax/>
          <dgm:chPref val="3"/>
          <dgm:bulletEnabled val="1"/>
        </dgm:presLayoutVars>
      </dgm:prSet>
      <dgm:spPr/>
    </dgm:pt>
  </dgm:ptLst>
  <dgm:cxnLst>
    <dgm:cxn modelId="{03A9500F-3258-401F-9266-D6B663A0A298}" type="presOf" srcId="{3CEA2A4C-6C23-4595-9FD4-0407BB6D5D61}" destId="{2C761B21-0589-41BC-B041-4CE07E181A60}" srcOrd="0" destOrd="0" presId="urn:microsoft.com/office/officeart/2009/3/layout/IncreasingArrowsProcess"/>
    <dgm:cxn modelId="{16B60F2A-8B15-4273-99B0-1BB4263D0BA5}" srcId="{3CEA2A4C-6C23-4595-9FD4-0407BB6D5D61}" destId="{04EE9E16-0A55-4415-B76E-3A6BDCDCCDFF}" srcOrd="3" destOrd="0" parTransId="{BED3E3EC-B370-413E-A4E8-5FD27AF1760C}" sibTransId="{AF6581FC-B5E8-4CB7-83F7-DECAEBA3B02C}"/>
    <dgm:cxn modelId="{DE4C7F47-4D8F-4D72-B5B3-E3AAB354C44C}" type="presOf" srcId="{1DD1557E-1F85-4A91-BD66-7B4D01A5F56B}" destId="{F496016D-913F-4567-9257-2C238D55B717}" srcOrd="0" destOrd="0" presId="urn:microsoft.com/office/officeart/2009/3/layout/IncreasingArrowsProcess"/>
    <dgm:cxn modelId="{E8F6FC4A-34EA-4484-B98E-9FF34F0F8916}" type="presOf" srcId="{F71913FE-FCFC-40A9-81D6-B96ED2D56E53}" destId="{67EE03F6-AEA9-45C0-AE79-79F10CD10055}" srcOrd="0" destOrd="0" presId="urn:microsoft.com/office/officeart/2009/3/layout/IncreasingArrowsProcess"/>
    <dgm:cxn modelId="{EB402875-168D-4119-B096-2CC5F06D9BEA}" type="presOf" srcId="{F1F0FFFB-7CDB-43DF-9D4A-735A80D5563A}" destId="{83CE5A21-BA7C-495A-8C68-9CA65B63C023}" srcOrd="0" destOrd="0" presId="urn:microsoft.com/office/officeart/2009/3/layout/IncreasingArrowsProcess"/>
    <dgm:cxn modelId="{4B175C8D-56A5-49F1-8F28-85213E48276F}" type="presOf" srcId="{B36DDA07-8F21-4180-8FE8-2D7F44024A0F}" destId="{FEB84FBB-545B-4CF3-9C3A-FC5EDC96A404}" srcOrd="0" destOrd="0" presId="urn:microsoft.com/office/officeart/2009/3/layout/IncreasingArrowsProcess"/>
    <dgm:cxn modelId="{F2A37D90-2034-4DC7-B166-0EA102C8DE99}" type="presOf" srcId="{DC357605-47F8-45AE-8583-A45BA10783B7}" destId="{A88B2DD0-FCF7-4796-8FAC-806DFA019513}" srcOrd="0" destOrd="0" presId="urn:microsoft.com/office/officeart/2009/3/layout/IncreasingArrowsProcess"/>
    <dgm:cxn modelId="{E1745692-9826-4151-9628-92DAAED10E1F}" srcId="{DC357605-47F8-45AE-8583-A45BA10783B7}" destId="{F71913FE-FCFC-40A9-81D6-B96ED2D56E53}" srcOrd="0" destOrd="0" parTransId="{3FDE024C-EFC2-46CB-9F48-0DCBD669E41F}" sibTransId="{5C4ED9D2-8761-41D1-904D-FFE6814A7975}"/>
    <dgm:cxn modelId="{A652C192-F6FD-464A-8DBD-AC7946175E11}" srcId="{3CEA2A4C-6C23-4595-9FD4-0407BB6D5D61}" destId="{F1F0FFFB-7CDB-43DF-9D4A-735A80D5563A}" srcOrd="2" destOrd="0" parTransId="{9FA01892-C9E9-4405-B230-74D976729212}" sibTransId="{BE85F49C-7605-4C06-8A0E-5A45007A3A7F}"/>
    <dgm:cxn modelId="{98ADED99-E8B2-4C6B-86AA-801FAD888D07}" srcId="{3CEA2A4C-6C23-4595-9FD4-0407BB6D5D61}" destId="{DC357605-47F8-45AE-8583-A45BA10783B7}" srcOrd="1" destOrd="0" parTransId="{218C9956-E1D1-4954-B2CC-077F6EB00194}" sibTransId="{3DF53E9C-7F0E-4EE9-911A-2580655C7EC1}"/>
    <dgm:cxn modelId="{29022BA6-697C-40C4-BAAB-FD352530EF65}" srcId="{3CEA2A4C-6C23-4595-9FD4-0407BB6D5D61}" destId="{B36DDA07-8F21-4180-8FE8-2D7F44024A0F}" srcOrd="4" destOrd="0" parTransId="{AD821317-46A1-45B7-9246-3BD99BA93977}" sibTransId="{229C7079-E3E0-482D-8531-D50C6A9032D3}"/>
    <dgm:cxn modelId="{74F6C5AC-6D4F-4D5C-8A24-A6646D3F4FDB}" srcId="{3CEA2A4C-6C23-4595-9FD4-0407BB6D5D61}" destId="{1DD1557E-1F85-4A91-BD66-7B4D01A5F56B}" srcOrd="0" destOrd="0" parTransId="{E0A49B9B-84D3-4310-8A55-303347EAE162}" sibTransId="{6D87AB7B-631F-41EF-BA35-7F5708314ABD}"/>
    <dgm:cxn modelId="{1A60AFBB-F6D8-44FD-8F88-E31536581947}" type="presOf" srcId="{04EE9E16-0A55-4415-B76E-3A6BDCDCCDFF}" destId="{7B9C1B2D-1156-4261-BF58-9210DA609E41}" srcOrd="0" destOrd="0" presId="urn:microsoft.com/office/officeart/2009/3/layout/IncreasingArrowsProcess"/>
    <dgm:cxn modelId="{53731D26-5696-47F0-A963-589FCB3A6639}" type="presParOf" srcId="{2C761B21-0589-41BC-B041-4CE07E181A60}" destId="{F496016D-913F-4567-9257-2C238D55B717}" srcOrd="0" destOrd="0" presId="urn:microsoft.com/office/officeart/2009/3/layout/IncreasingArrowsProcess"/>
    <dgm:cxn modelId="{5DF0D65A-A596-4644-8503-48C53C4004AA}" type="presParOf" srcId="{2C761B21-0589-41BC-B041-4CE07E181A60}" destId="{A88B2DD0-FCF7-4796-8FAC-806DFA019513}" srcOrd="1" destOrd="0" presId="urn:microsoft.com/office/officeart/2009/3/layout/IncreasingArrowsProcess"/>
    <dgm:cxn modelId="{708D3376-EE33-42AC-B1F9-5C55766C0DB4}" type="presParOf" srcId="{2C761B21-0589-41BC-B041-4CE07E181A60}" destId="{67EE03F6-AEA9-45C0-AE79-79F10CD10055}" srcOrd="2" destOrd="0" presId="urn:microsoft.com/office/officeart/2009/3/layout/IncreasingArrowsProcess"/>
    <dgm:cxn modelId="{2BEF3023-9A40-47A7-8F1C-D523E3AF3B9F}" type="presParOf" srcId="{2C761B21-0589-41BC-B041-4CE07E181A60}" destId="{83CE5A21-BA7C-495A-8C68-9CA65B63C023}" srcOrd="3" destOrd="0" presId="urn:microsoft.com/office/officeart/2009/3/layout/IncreasingArrowsProcess"/>
    <dgm:cxn modelId="{FA849A03-0064-4AAF-9F16-157761A0FDF2}" type="presParOf" srcId="{2C761B21-0589-41BC-B041-4CE07E181A60}" destId="{7B9C1B2D-1156-4261-BF58-9210DA609E41}" srcOrd="4" destOrd="0" presId="urn:microsoft.com/office/officeart/2009/3/layout/IncreasingArrowsProcess"/>
    <dgm:cxn modelId="{F4398CC8-A0A6-4770-ACA6-E09135B2A987}" type="presParOf" srcId="{2C761B21-0589-41BC-B041-4CE07E181A60}" destId="{FEB84FBB-545B-4CF3-9C3A-FC5EDC96A404}"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A0EC86C-7531-41D7-A9CE-659F0629F55A}"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it-IT"/>
        </a:p>
      </dgm:t>
    </dgm:pt>
    <dgm:pt modelId="{DFBF82C5-5FB6-4BFD-9AE1-388F1E985500}">
      <dgm:prSet phldrT="[Testo]" custT="1"/>
      <dgm:spPr>
        <a:solidFill>
          <a:srgbClr val="FF0000"/>
        </a:solidFill>
      </dgm:spPr>
      <dgm:t>
        <a:bodyPr/>
        <a:lstStyle/>
        <a:p>
          <a:r>
            <a:rPr lang="it-IT" sz="2800" b="1" dirty="0"/>
            <a:t>Rito semplificato obbligatorio</a:t>
          </a:r>
        </a:p>
      </dgm:t>
    </dgm:pt>
    <dgm:pt modelId="{AE79AE28-DE03-43BC-BB16-B7A192B366B1}" type="parTrans" cxnId="{C3FCE40F-DA13-42AD-9F04-314A77CBAE38}">
      <dgm:prSet/>
      <dgm:spPr/>
      <dgm:t>
        <a:bodyPr/>
        <a:lstStyle/>
        <a:p>
          <a:endParaRPr lang="it-IT"/>
        </a:p>
      </dgm:t>
    </dgm:pt>
    <dgm:pt modelId="{EB189DD8-455F-4281-88F8-2D383982AA84}" type="sibTrans" cxnId="{C3FCE40F-DA13-42AD-9F04-314A77CBAE38}">
      <dgm:prSet/>
      <dgm:spPr/>
      <dgm:t>
        <a:bodyPr/>
        <a:lstStyle/>
        <a:p>
          <a:endParaRPr lang="it-IT"/>
        </a:p>
      </dgm:t>
    </dgm:pt>
    <dgm:pt modelId="{53C1AD16-CE90-4FF2-8D39-85C464BA1153}">
      <dgm:prSet phldrT="[Testo]" custT="1"/>
      <dgm:spPr>
        <a:solidFill>
          <a:srgbClr val="002060"/>
        </a:solidFill>
      </dgm:spPr>
      <dgm:t>
        <a:bodyPr/>
        <a:lstStyle/>
        <a:p>
          <a:r>
            <a:rPr lang="it-IT" sz="2000" b="1" dirty="0"/>
            <a:t>Prova documentale</a:t>
          </a:r>
        </a:p>
      </dgm:t>
    </dgm:pt>
    <dgm:pt modelId="{0A9D03B9-7966-44A6-9792-568D33EED99E}" type="parTrans" cxnId="{47E16641-F6A0-426C-AC4D-D826B3CD6B05}">
      <dgm:prSet/>
      <dgm:spPr/>
      <dgm:t>
        <a:bodyPr/>
        <a:lstStyle/>
        <a:p>
          <a:endParaRPr lang="it-IT"/>
        </a:p>
      </dgm:t>
    </dgm:pt>
    <dgm:pt modelId="{ECD354FA-22D3-4DC3-B85F-4E33163A4976}" type="sibTrans" cxnId="{47E16641-F6A0-426C-AC4D-D826B3CD6B05}">
      <dgm:prSet/>
      <dgm:spPr/>
      <dgm:t>
        <a:bodyPr/>
        <a:lstStyle/>
        <a:p>
          <a:endParaRPr lang="it-IT"/>
        </a:p>
      </dgm:t>
    </dgm:pt>
    <dgm:pt modelId="{61197CC6-0DA8-4B23-A7B8-7139AA5FC133}">
      <dgm:prSet phldrT="[Testo]" custT="1"/>
      <dgm:spPr>
        <a:solidFill>
          <a:srgbClr val="002060"/>
        </a:solidFill>
      </dgm:spPr>
      <dgm:t>
        <a:bodyPr/>
        <a:lstStyle/>
        <a:p>
          <a:r>
            <a:rPr lang="it-IT" sz="2000" b="1" dirty="0"/>
            <a:t>Pronta soluzione</a:t>
          </a:r>
        </a:p>
      </dgm:t>
    </dgm:pt>
    <dgm:pt modelId="{4C238D76-A421-452F-B81B-DAA4114DAD30}" type="parTrans" cxnId="{07326ED7-23C6-4B7E-963D-1FDD4C6F3970}">
      <dgm:prSet/>
      <dgm:spPr/>
      <dgm:t>
        <a:bodyPr/>
        <a:lstStyle/>
        <a:p>
          <a:endParaRPr lang="it-IT"/>
        </a:p>
      </dgm:t>
    </dgm:pt>
    <dgm:pt modelId="{75B704CA-F281-49D8-A776-EA7658AF7440}" type="sibTrans" cxnId="{07326ED7-23C6-4B7E-963D-1FDD4C6F3970}">
      <dgm:prSet/>
      <dgm:spPr/>
      <dgm:t>
        <a:bodyPr/>
        <a:lstStyle/>
        <a:p>
          <a:endParaRPr lang="it-IT"/>
        </a:p>
      </dgm:t>
    </dgm:pt>
    <dgm:pt modelId="{CE29FFD9-5D55-4B3F-A888-6F4E088F07A5}">
      <dgm:prSet phldrT="[Testo]" custT="1"/>
      <dgm:spPr>
        <a:solidFill>
          <a:srgbClr val="002060"/>
        </a:solidFill>
      </dgm:spPr>
      <dgm:t>
        <a:bodyPr/>
        <a:lstStyle/>
        <a:p>
          <a:r>
            <a:rPr lang="it-IT" sz="2000" b="1" dirty="0"/>
            <a:t>Fatti non controversi</a:t>
          </a:r>
        </a:p>
      </dgm:t>
    </dgm:pt>
    <dgm:pt modelId="{A871D29E-7833-488E-9BD7-2777337D88B4}" type="parTrans" cxnId="{7D0E7187-B4D5-4523-B1A0-04764EC8DB1D}">
      <dgm:prSet/>
      <dgm:spPr/>
      <dgm:t>
        <a:bodyPr/>
        <a:lstStyle/>
        <a:p>
          <a:endParaRPr lang="it-IT"/>
        </a:p>
      </dgm:t>
    </dgm:pt>
    <dgm:pt modelId="{848982F6-94A5-43D3-8946-7DCD88DC542F}" type="sibTrans" cxnId="{7D0E7187-B4D5-4523-B1A0-04764EC8DB1D}">
      <dgm:prSet/>
      <dgm:spPr/>
      <dgm:t>
        <a:bodyPr/>
        <a:lstStyle/>
        <a:p>
          <a:endParaRPr lang="it-IT"/>
        </a:p>
      </dgm:t>
    </dgm:pt>
    <dgm:pt modelId="{91A6067C-3883-439C-9D78-1D5F10755F89}">
      <dgm:prSet phldrT="[Testo]" custScaleX="314033" custScaleY="107659" custRadScaleRad="160496" custRadScaleInc="-94195"/>
      <dgm:spPr/>
    </dgm:pt>
    <dgm:pt modelId="{E3172CB7-F1FC-4FD1-888F-3249D7031021}" type="parTrans" cxnId="{0A647640-8A88-41B6-BF03-2069F931EE82}">
      <dgm:prSet/>
      <dgm:spPr/>
      <dgm:t>
        <a:bodyPr/>
        <a:lstStyle/>
        <a:p>
          <a:endParaRPr lang="it-IT"/>
        </a:p>
      </dgm:t>
    </dgm:pt>
    <dgm:pt modelId="{C1445402-8987-4983-8362-08C02774ADD3}" type="sibTrans" cxnId="{0A647640-8A88-41B6-BF03-2069F931EE82}">
      <dgm:prSet/>
      <dgm:spPr/>
      <dgm:t>
        <a:bodyPr/>
        <a:lstStyle/>
        <a:p>
          <a:endParaRPr lang="it-IT"/>
        </a:p>
      </dgm:t>
    </dgm:pt>
    <dgm:pt modelId="{F5CF7243-5280-4043-9712-46AF2AFDB3BF}">
      <dgm:prSet custT="1"/>
      <dgm:spPr>
        <a:solidFill>
          <a:srgbClr val="002060"/>
        </a:solidFill>
      </dgm:spPr>
      <dgm:t>
        <a:bodyPr/>
        <a:lstStyle/>
        <a:p>
          <a:r>
            <a:rPr lang="it-IT" sz="2000" b="1" dirty="0"/>
            <a:t>Istruzione probatoria non complessa</a:t>
          </a:r>
        </a:p>
      </dgm:t>
    </dgm:pt>
    <dgm:pt modelId="{FB1074A1-BDD2-41C9-A134-2C63773B8DA9}" type="parTrans" cxnId="{1EEF20FC-E253-4162-B201-AA3E0156873B}">
      <dgm:prSet/>
      <dgm:spPr/>
      <dgm:t>
        <a:bodyPr/>
        <a:lstStyle/>
        <a:p>
          <a:endParaRPr lang="it-IT"/>
        </a:p>
      </dgm:t>
    </dgm:pt>
    <dgm:pt modelId="{07A2B396-4A88-4121-8F0C-51AEF27E5450}" type="sibTrans" cxnId="{1EEF20FC-E253-4162-B201-AA3E0156873B}">
      <dgm:prSet/>
      <dgm:spPr/>
      <dgm:t>
        <a:bodyPr/>
        <a:lstStyle/>
        <a:p>
          <a:endParaRPr lang="it-IT"/>
        </a:p>
      </dgm:t>
    </dgm:pt>
    <dgm:pt modelId="{EFE0A045-2522-4F4B-83EA-FB64D6EF1A11}" type="pres">
      <dgm:prSet presAssocID="{9A0EC86C-7531-41D7-A9CE-659F0629F55A}" presName="Name0" presStyleCnt="0">
        <dgm:presLayoutVars>
          <dgm:chMax val="1"/>
          <dgm:chPref val="1"/>
          <dgm:dir/>
          <dgm:animOne val="branch"/>
          <dgm:animLvl val="lvl"/>
        </dgm:presLayoutVars>
      </dgm:prSet>
      <dgm:spPr/>
    </dgm:pt>
    <dgm:pt modelId="{E469A688-0066-477C-A4F0-43054CC1BFEC}" type="pres">
      <dgm:prSet presAssocID="{DFBF82C5-5FB6-4BFD-9AE1-388F1E985500}" presName="singleCycle" presStyleCnt="0"/>
      <dgm:spPr/>
    </dgm:pt>
    <dgm:pt modelId="{816F06F5-D2C6-4307-A424-8BFE27B16F0F}" type="pres">
      <dgm:prSet presAssocID="{DFBF82C5-5FB6-4BFD-9AE1-388F1E985500}" presName="singleCenter" presStyleLbl="node1" presStyleIdx="0" presStyleCnt="5" custScaleX="270688" custScaleY="155317" custLinFactNeighborX="834" custLinFactNeighborY="2492">
        <dgm:presLayoutVars>
          <dgm:chMax val="7"/>
          <dgm:chPref val="7"/>
        </dgm:presLayoutVars>
      </dgm:prSet>
      <dgm:spPr/>
    </dgm:pt>
    <dgm:pt modelId="{5EE9A60E-BA04-4D57-91E0-AFC915D0EC2A}" type="pres">
      <dgm:prSet presAssocID="{0A9D03B9-7966-44A6-9792-568D33EED99E}" presName="Name56" presStyleLbl="parChTrans1D2" presStyleIdx="0" presStyleCnt="4"/>
      <dgm:spPr/>
    </dgm:pt>
    <dgm:pt modelId="{E9106C88-F1B5-442C-BAC7-887FD27CAC58}" type="pres">
      <dgm:prSet presAssocID="{53C1AD16-CE90-4FF2-8D39-85C464BA1153}" presName="text0" presStyleLbl="node1" presStyleIdx="1" presStyleCnt="5" custScaleX="314033" custScaleY="107659" custRadScaleRad="97342" custRadScaleInc="1315">
        <dgm:presLayoutVars>
          <dgm:bulletEnabled val="1"/>
        </dgm:presLayoutVars>
      </dgm:prSet>
      <dgm:spPr/>
    </dgm:pt>
    <dgm:pt modelId="{56FC8D32-3786-46D6-A624-037339013DBB}" type="pres">
      <dgm:prSet presAssocID="{FB1074A1-BDD2-41C9-A134-2C63773B8DA9}" presName="Name56" presStyleLbl="parChTrans1D2" presStyleIdx="1" presStyleCnt="4"/>
      <dgm:spPr/>
    </dgm:pt>
    <dgm:pt modelId="{7423186E-8FCD-4DD7-861A-C3ABE3687F42}" type="pres">
      <dgm:prSet presAssocID="{F5CF7243-5280-4043-9712-46AF2AFDB3BF}" presName="text0" presStyleLbl="node1" presStyleIdx="2" presStyleCnt="5" custScaleX="286473" custScaleY="130853" custRadScaleRad="216321" custRadScaleInc="1568">
        <dgm:presLayoutVars>
          <dgm:bulletEnabled val="1"/>
        </dgm:presLayoutVars>
      </dgm:prSet>
      <dgm:spPr/>
    </dgm:pt>
    <dgm:pt modelId="{BA0B7675-3B3A-4C7B-82DF-B2892C85DFD1}" type="pres">
      <dgm:prSet presAssocID="{4C238D76-A421-452F-B81B-DAA4114DAD30}" presName="Name56" presStyleLbl="parChTrans1D2" presStyleIdx="2" presStyleCnt="4"/>
      <dgm:spPr/>
    </dgm:pt>
    <dgm:pt modelId="{F334E46C-BC38-44BD-A5BF-81774E972236}" type="pres">
      <dgm:prSet presAssocID="{61197CC6-0DA8-4B23-A7B8-7139AA5FC133}" presName="text0" presStyleLbl="node1" presStyleIdx="3" presStyleCnt="5" custScaleX="385963" custRadScaleRad="102789" custRadScaleInc="-6288">
        <dgm:presLayoutVars>
          <dgm:bulletEnabled val="1"/>
        </dgm:presLayoutVars>
      </dgm:prSet>
      <dgm:spPr/>
    </dgm:pt>
    <dgm:pt modelId="{A7345C0B-2689-41AB-970E-DD9DBB571D31}" type="pres">
      <dgm:prSet presAssocID="{A871D29E-7833-488E-9BD7-2777337D88B4}" presName="Name56" presStyleLbl="parChTrans1D2" presStyleIdx="3" presStyleCnt="4"/>
      <dgm:spPr/>
    </dgm:pt>
    <dgm:pt modelId="{A84FFCD8-4B53-4098-A27E-381D51B226FD}" type="pres">
      <dgm:prSet presAssocID="{CE29FFD9-5D55-4B3F-A888-6F4E088F07A5}" presName="text0" presStyleLbl="node1" presStyleIdx="4" presStyleCnt="5" custScaleX="312022" custRadScaleRad="219083" custRadScaleInc="-2196">
        <dgm:presLayoutVars>
          <dgm:bulletEnabled val="1"/>
        </dgm:presLayoutVars>
      </dgm:prSet>
      <dgm:spPr/>
    </dgm:pt>
  </dgm:ptLst>
  <dgm:cxnLst>
    <dgm:cxn modelId="{C3FCE40F-DA13-42AD-9F04-314A77CBAE38}" srcId="{9A0EC86C-7531-41D7-A9CE-659F0629F55A}" destId="{DFBF82C5-5FB6-4BFD-9AE1-388F1E985500}" srcOrd="0" destOrd="0" parTransId="{AE79AE28-DE03-43BC-BB16-B7A192B366B1}" sibTransId="{EB189DD8-455F-4281-88F8-2D383982AA84}"/>
    <dgm:cxn modelId="{8CE66112-4051-48C9-A8C8-878E5BDE4CE6}" type="presOf" srcId="{9A0EC86C-7531-41D7-A9CE-659F0629F55A}" destId="{EFE0A045-2522-4F4B-83EA-FB64D6EF1A11}" srcOrd="0" destOrd="0" presId="urn:microsoft.com/office/officeart/2008/layout/RadialCluster"/>
    <dgm:cxn modelId="{52D8EF17-E7F6-49B0-8F7B-ED8A3F74A7FE}" type="presOf" srcId="{F5CF7243-5280-4043-9712-46AF2AFDB3BF}" destId="{7423186E-8FCD-4DD7-861A-C3ABE3687F42}" srcOrd="0" destOrd="0" presId="urn:microsoft.com/office/officeart/2008/layout/RadialCluster"/>
    <dgm:cxn modelId="{88270D3A-2545-47B9-8943-692303C9EBC4}" type="presOf" srcId="{53C1AD16-CE90-4FF2-8D39-85C464BA1153}" destId="{E9106C88-F1B5-442C-BAC7-887FD27CAC58}" srcOrd="0" destOrd="0" presId="urn:microsoft.com/office/officeart/2008/layout/RadialCluster"/>
    <dgm:cxn modelId="{0A647640-8A88-41B6-BF03-2069F931EE82}" srcId="{9A0EC86C-7531-41D7-A9CE-659F0629F55A}" destId="{91A6067C-3883-439C-9D78-1D5F10755F89}" srcOrd="1" destOrd="0" parTransId="{E3172CB7-F1FC-4FD1-888F-3249D7031021}" sibTransId="{C1445402-8987-4983-8362-08C02774ADD3}"/>
    <dgm:cxn modelId="{47E16641-F6A0-426C-AC4D-D826B3CD6B05}" srcId="{DFBF82C5-5FB6-4BFD-9AE1-388F1E985500}" destId="{53C1AD16-CE90-4FF2-8D39-85C464BA1153}" srcOrd="0" destOrd="0" parTransId="{0A9D03B9-7966-44A6-9792-568D33EED99E}" sibTransId="{ECD354FA-22D3-4DC3-B85F-4E33163A4976}"/>
    <dgm:cxn modelId="{B5FA0848-6688-4971-A1D2-BFB84D885147}" type="presOf" srcId="{CE29FFD9-5D55-4B3F-A888-6F4E088F07A5}" destId="{A84FFCD8-4B53-4098-A27E-381D51B226FD}" srcOrd="0" destOrd="0" presId="urn:microsoft.com/office/officeart/2008/layout/RadialCluster"/>
    <dgm:cxn modelId="{7D0E7187-B4D5-4523-B1A0-04764EC8DB1D}" srcId="{DFBF82C5-5FB6-4BFD-9AE1-388F1E985500}" destId="{CE29FFD9-5D55-4B3F-A888-6F4E088F07A5}" srcOrd="3" destOrd="0" parTransId="{A871D29E-7833-488E-9BD7-2777337D88B4}" sibTransId="{848982F6-94A5-43D3-8946-7DCD88DC542F}"/>
    <dgm:cxn modelId="{F169D487-B597-413D-A0FA-180884FF2A03}" type="presOf" srcId="{A871D29E-7833-488E-9BD7-2777337D88B4}" destId="{A7345C0B-2689-41AB-970E-DD9DBB571D31}" srcOrd="0" destOrd="0" presId="urn:microsoft.com/office/officeart/2008/layout/RadialCluster"/>
    <dgm:cxn modelId="{65D3CF89-08A7-46C1-A56F-518A742ED4C9}" type="presOf" srcId="{4C238D76-A421-452F-B81B-DAA4114DAD30}" destId="{BA0B7675-3B3A-4C7B-82DF-B2892C85DFD1}" srcOrd="0" destOrd="0" presId="urn:microsoft.com/office/officeart/2008/layout/RadialCluster"/>
    <dgm:cxn modelId="{45A610CA-8CB7-422A-876B-054FA8845388}" type="presOf" srcId="{FB1074A1-BDD2-41C9-A134-2C63773B8DA9}" destId="{56FC8D32-3786-46D6-A624-037339013DBB}" srcOrd="0" destOrd="0" presId="urn:microsoft.com/office/officeart/2008/layout/RadialCluster"/>
    <dgm:cxn modelId="{306DE0D6-24A6-4E50-8665-C97686E1199A}" type="presOf" srcId="{61197CC6-0DA8-4B23-A7B8-7139AA5FC133}" destId="{F334E46C-BC38-44BD-A5BF-81774E972236}" srcOrd="0" destOrd="0" presId="urn:microsoft.com/office/officeart/2008/layout/RadialCluster"/>
    <dgm:cxn modelId="{07326ED7-23C6-4B7E-963D-1FDD4C6F3970}" srcId="{DFBF82C5-5FB6-4BFD-9AE1-388F1E985500}" destId="{61197CC6-0DA8-4B23-A7B8-7139AA5FC133}" srcOrd="2" destOrd="0" parTransId="{4C238D76-A421-452F-B81B-DAA4114DAD30}" sibTransId="{75B704CA-F281-49D8-A776-EA7658AF7440}"/>
    <dgm:cxn modelId="{870894E6-4680-4574-BA9B-A5E265DFC7BD}" type="presOf" srcId="{DFBF82C5-5FB6-4BFD-9AE1-388F1E985500}" destId="{816F06F5-D2C6-4307-A424-8BFE27B16F0F}" srcOrd="0" destOrd="0" presId="urn:microsoft.com/office/officeart/2008/layout/RadialCluster"/>
    <dgm:cxn modelId="{4C1AD4ED-FCF2-40F4-9FD9-7698F6A14846}" type="presOf" srcId="{0A9D03B9-7966-44A6-9792-568D33EED99E}" destId="{5EE9A60E-BA04-4D57-91E0-AFC915D0EC2A}" srcOrd="0" destOrd="0" presId="urn:microsoft.com/office/officeart/2008/layout/RadialCluster"/>
    <dgm:cxn modelId="{1EEF20FC-E253-4162-B201-AA3E0156873B}" srcId="{DFBF82C5-5FB6-4BFD-9AE1-388F1E985500}" destId="{F5CF7243-5280-4043-9712-46AF2AFDB3BF}" srcOrd="1" destOrd="0" parTransId="{FB1074A1-BDD2-41C9-A134-2C63773B8DA9}" sibTransId="{07A2B396-4A88-4121-8F0C-51AEF27E5450}"/>
    <dgm:cxn modelId="{66680698-8F92-49DC-BCF4-A458FF760E1A}" type="presParOf" srcId="{EFE0A045-2522-4F4B-83EA-FB64D6EF1A11}" destId="{E469A688-0066-477C-A4F0-43054CC1BFEC}" srcOrd="0" destOrd="0" presId="urn:microsoft.com/office/officeart/2008/layout/RadialCluster"/>
    <dgm:cxn modelId="{ECD54B72-D4B6-4814-8773-47A03C8FA504}" type="presParOf" srcId="{E469A688-0066-477C-A4F0-43054CC1BFEC}" destId="{816F06F5-D2C6-4307-A424-8BFE27B16F0F}" srcOrd="0" destOrd="0" presId="urn:microsoft.com/office/officeart/2008/layout/RadialCluster"/>
    <dgm:cxn modelId="{8DB22A59-E44E-4E60-A305-9A7F092C51E4}" type="presParOf" srcId="{E469A688-0066-477C-A4F0-43054CC1BFEC}" destId="{5EE9A60E-BA04-4D57-91E0-AFC915D0EC2A}" srcOrd="1" destOrd="0" presId="urn:microsoft.com/office/officeart/2008/layout/RadialCluster"/>
    <dgm:cxn modelId="{FDEF642B-8E45-4A1E-8FAB-7BD0316F5E3E}" type="presParOf" srcId="{E469A688-0066-477C-A4F0-43054CC1BFEC}" destId="{E9106C88-F1B5-442C-BAC7-887FD27CAC58}" srcOrd="2" destOrd="0" presId="urn:microsoft.com/office/officeart/2008/layout/RadialCluster"/>
    <dgm:cxn modelId="{EA78BA3B-8053-4705-8ADE-EFF2FA0AB91F}" type="presParOf" srcId="{E469A688-0066-477C-A4F0-43054CC1BFEC}" destId="{56FC8D32-3786-46D6-A624-037339013DBB}" srcOrd="3" destOrd="0" presId="urn:microsoft.com/office/officeart/2008/layout/RadialCluster"/>
    <dgm:cxn modelId="{B1C368AF-BCE6-400D-BD25-C30EA94777BE}" type="presParOf" srcId="{E469A688-0066-477C-A4F0-43054CC1BFEC}" destId="{7423186E-8FCD-4DD7-861A-C3ABE3687F42}" srcOrd="4" destOrd="0" presId="urn:microsoft.com/office/officeart/2008/layout/RadialCluster"/>
    <dgm:cxn modelId="{F8DFF3D2-D9F4-4AFB-84D0-55238EEE91EF}" type="presParOf" srcId="{E469A688-0066-477C-A4F0-43054CC1BFEC}" destId="{BA0B7675-3B3A-4C7B-82DF-B2892C85DFD1}" srcOrd="5" destOrd="0" presId="urn:microsoft.com/office/officeart/2008/layout/RadialCluster"/>
    <dgm:cxn modelId="{51A49197-AD9B-4BD1-9AEC-5D48E2E20DB5}" type="presParOf" srcId="{E469A688-0066-477C-A4F0-43054CC1BFEC}" destId="{F334E46C-BC38-44BD-A5BF-81774E972236}" srcOrd="6" destOrd="0" presId="urn:microsoft.com/office/officeart/2008/layout/RadialCluster"/>
    <dgm:cxn modelId="{53D8CBB6-6D64-413F-B995-7A7764A1FDAA}" type="presParOf" srcId="{E469A688-0066-477C-A4F0-43054CC1BFEC}" destId="{A7345C0B-2689-41AB-970E-DD9DBB571D31}" srcOrd="7" destOrd="0" presId="urn:microsoft.com/office/officeart/2008/layout/RadialCluster"/>
    <dgm:cxn modelId="{677BC34D-32CE-408D-AA35-054DCD5D20F5}" type="presParOf" srcId="{E469A688-0066-477C-A4F0-43054CC1BFEC}" destId="{A84FFCD8-4B53-4098-A27E-381D51B226FD}" srcOrd="8"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D3051D6-6FA2-4218-AB6C-67E5390D138D}" type="doc">
      <dgm:prSet loTypeId="urn:microsoft.com/office/officeart/2005/8/layout/chevron1" loCatId="process" qsTypeId="urn:microsoft.com/office/officeart/2005/8/quickstyle/simple1" qsCatId="simple" csTypeId="urn:microsoft.com/office/officeart/2005/8/colors/accent1_2" csCatId="accent1" phldr="1"/>
      <dgm:spPr/>
    </dgm:pt>
    <dgm:pt modelId="{2D3000C1-26F4-4CB2-BADF-D339E4445232}">
      <dgm:prSet phldrT="[Testo]" custT="1"/>
      <dgm:spPr>
        <a:solidFill>
          <a:schemeClr val="tx2">
            <a:lumMod val="25000"/>
            <a:lumOff val="75000"/>
          </a:schemeClr>
        </a:solidFill>
      </dgm:spPr>
      <dgm:t>
        <a:bodyPr/>
        <a:lstStyle/>
        <a:p>
          <a:r>
            <a:rPr lang="it-IT" sz="2000" b="1" dirty="0">
              <a:solidFill>
                <a:schemeClr val="tx1"/>
              </a:solidFill>
            </a:rPr>
            <a:t>ricorso</a:t>
          </a:r>
        </a:p>
      </dgm:t>
    </dgm:pt>
    <dgm:pt modelId="{DC0772E9-D4ED-45D3-9F73-DBB6516E0A6F}" type="parTrans" cxnId="{7A2026BB-C38A-41E8-BA9A-3B9185E30424}">
      <dgm:prSet/>
      <dgm:spPr/>
      <dgm:t>
        <a:bodyPr/>
        <a:lstStyle/>
        <a:p>
          <a:endParaRPr lang="it-IT"/>
        </a:p>
      </dgm:t>
    </dgm:pt>
    <dgm:pt modelId="{37B3B14C-3E33-46EA-8C58-290948E70BF2}" type="sibTrans" cxnId="{7A2026BB-C38A-41E8-BA9A-3B9185E30424}">
      <dgm:prSet/>
      <dgm:spPr/>
      <dgm:t>
        <a:bodyPr/>
        <a:lstStyle/>
        <a:p>
          <a:endParaRPr lang="it-IT"/>
        </a:p>
      </dgm:t>
    </dgm:pt>
    <dgm:pt modelId="{8A2ABDF2-6585-4F30-8C87-2BE65F3B354D}">
      <dgm:prSet phldrT="[Testo]" custT="1"/>
      <dgm:spPr>
        <a:solidFill>
          <a:schemeClr val="bg2">
            <a:lumMod val="50000"/>
          </a:schemeClr>
        </a:solidFill>
      </dgm:spPr>
      <dgm:t>
        <a:bodyPr/>
        <a:lstStyle/>
        <a:p>
          <a:r>
            <a:rPr lang="it-IT" sz="1600" b="1" dirty="0"/>
            <a:t>Decreto fissazione udienza e notifica</a:t>
          </a:r>
        </a:p>
      </dgm:t>
    </dgm:pt>
    <dgm:pt modelId="{243F0830-2087-4811-8162-8AAE6081494B}" type="parTrans" cxnId="{1C961930-E3C9-462F-9243-BAAE327248A0}">
      <dgm:prSet/>
      <dgm:spPr/>
      <dgm:t>
        <a:bodyPr/>
        <a:lstStyle/>
        <a:p>
          <a:endParaRPr lang="it-IT"/>
        </a:p>
      </dgm:t>
    </dgm:pt>
    <dgm:pt modelId="{338A64BC-F582-47FF-B2E4-4E09460B742E}" type="sibTrans" cxnId="{1C961930-E3C9-462F-9243-BAAE327248A0}">
      <dgm:prSet/>
      <dgm:spPr/>
      <dgm:t>
        <a:bodyPr/>
        <a:lstStyle/>
        <a:p>
          <a:endParaRPr lang="it-IT"/>
        </a:p>
      </dgm:t>
    </dgm:pt>
    <dgm:pt modelId="{3BAE161D-98D1-4B2B-A4CF-C290074CDD0A}">
      <dgm:prSet phldrT="[Testo]" custT="1"/>
      <dgm:spPr>
        <a:solidFill>
          <a:schemeClr val="tx2">
            <a:lumMod val="75000"/>
            <a:lumOff val="25000"/>
          </a:schemeClr>
        </a:solidFill>
      </dgm:spPr>
      <dgm:t>
        <a:bodyPr/>
        <a:lstStyle/>
        <a:p>
          <a:r>
            <a:rPr lang="it-IT" sz="1200" b="1" dirty="0"/>
            <a:t>Costituzione del convenuto 10 giorni prima</a:t>
          </a:r>
        </a:p>
      </dgm:t>
    </dgm:pt>
    <dgm:pt modelId="{4C78BAE0-7CC0-49BC-8D51-7ECD1F52AAD3}" type="parTrans" cxnId="{E9CD8055-BDDA-4CBA-867D-033B827D0DCC}">
      <dgm:prSet/>
      <dgm:spPr/>
      <dgm:t>
        <a:bodyPr/>
        <a:lstStyle/>
        <a:p>
          <a:endParaRPr lang="it-IT"/>
        </a:p>
      </dgm:t>
    </dgm:pt>
    <dgm:pt modelId="{2EF96AB5-66E3-48A5-80F3-0E672415E506}" type="sibTrans" cxnId="{E9CD8055-BDDA-4CBA-867D-033B827D0DCC}">
      <dgm:prSet/>
      <dgm:spPr/>
      <dgm:t>
        <a:bodyPr/>
        <a:lstStyle/>
        <a:p>
          <a:endParaRPr lang="it-IT"/>
        </a:p>
      </dgm:t>
    </dgm:pt>
    <dgm:pt modelId="{4E9DF8C3-6BF8-484E-91DE-E0A8C520F4D5}">
      <dgm:prSet/>
      <dgm:spPr>
        <a:solidFill>
          <a:schemeClr val="tx2">
            <a:lumMod val="90000"/>
            <a:lumOff val="10000"/>
          </a:schemeClr>
        </a:solidFill>
      </dgm:spPr>
      <dgm:t>
        <a:bodyPr/>
        <a:lstStyle/>
        <a:p>
          <a:r>
            <a:rPr lang="it-IT" b="1" dirty="0"/>
            <a:t>Istruttoria (rito lavoro)</a:t>
          </a:r>
        </a:p>
      </dgm:t>
    </dgm:pt>
    <dgm:pt modelId="{4E65B66E-AF5A-4F66-82D7-F3880D0667B0}" type="parTrans" cxnId="{C9360DD1-7B59-4E79-A34B-D57BC0F550BE}">
      <dgm:prSet/>
      <dgm:spPr/>
      <dgm:t>
        <a:bodyPr/>
        <a:lstStyle/>
        <a:p>
          <a:endParaRPr lang="it-IT"/>
        </a:p>
      </dgm:t>
    </dgm:pt>
    <dgm:pt modelId="{14D7A4CA-FDAE-4F26-BDC9-5506EC53C508}" type="sibTrans" cxnId="{C9360DD1-7B59-4E79-A34B-D57BC0F550BE}">
      <dgm:prSet/>
      <dgm:spPr/>
      <dgm:t>
        <a:bodyPr/>
        <a:lstStyle/>
        <a:p>
          <a:endParaRPr lang="it-IT"/>
        </a:p>
      </dgm:t>
    </dgm:pt>
    <dgm:pt modelId="{696BB37E-6559-4C66-A96C-E0FAFFEADEB5}">
      <dgm:prSet/>
      <dgm:spPr>
        <a:solidFill>
          <a:schemeClr val="tx1">
            <a:lumMod val="95000"/>
            <a:lumOff val="5000"/>
          </a:schemeClr>
        </a:solidFill>
      </dgm:spPr>
      <dgm:t>
        <a:bodyPr/>
        <a:lstStyle/>
        <a:p>
          <a:r>
            <a:rPr lang="it-IT" b="1" dirty="0"/>
            <a:t>Decisione ex art. 281 sexies c.p.c.</a:t>
          </a:r>
        </a:p>
      </dgm:t>
    </dgm:pt>
    <dgm:pt modelId="{BA0022CC-AE54-406D-84E7-23A41697D87E}" type="parTrans" cxnId="{BD944127-0D85-4BFA-8DD0-285581926D9B}">
      <dgm:prSet/>
      <dgm:spPr/>
      <dgm:t>
        <a:bodyPr/>
        <a:lstStyle/>
        <a:p>
          <a:endParaRPr lang="it-IT"/>
        </a:p>
      </dgm:t>
    </dgm:pt>
    <dgm:pt modelId="{81CC991E-25EE-4A9E-AC8A-2C32C003499D}" type="sibTrans" cxnId="{BD944127-0D85-4BFA-8DD0-285581926D9B}">
      <dgm:prSet/>
      <dgm:spPr/>
      <dgm:t>
        <a:bodyPr/>
        <a:lstStyle/>
        <a:p>
          <a:endParaRPr lang="it-IT"/>
        </a:p>
      </dgm:t>
    </dgm:pt>
    <dgm:pt modelId="{1260A155-FBE5-4AD5-94AE-F33A91C8D26C}" type="pres">
      <dgm:prSet presAssocID="{CD3051D6-6FA2-4218-AB6C-67E5390D138D}" presName="Name0" presStyleCnt="0">
        <dgm:presLayoutVars>
          <dgm:dir/>
          <dgm:animLvl val="lvl"/>
          <dgm:resizeHandles val="exact"/>
        </dgm:presLayoutVars>
      </dgm:prSet>
      <dgm:spPr/>
    </dgm:pt>
    <dgm:pt modelId="{85AD19D6-B8B0-4749-92A2-F5A74E536507}" type="pres">
      <dgm:prSet presAssocID="{2D3000C1-26F4-4CB2-BADF-D339E4445232}" presName="parTxOnly" presStyleLbl="node1" presStyleIdx="0" presStyleCnt="5" custScaleY="141537" custLinFactNeighborX="60876" custLinFactNeighborY="-71530">
        <dgm:presLayoutVars>
          <dgm:chMax val="0"/>
          <dgm:chPref val="0"/>
          <dgm:bulletEnabled val="1"/>
        </dgm:presLayoutVars>
      </dgm:prSet>
      <dgm:spPr/>
    </dgm:pt>
    <dgm:pt modelId="{B8C20A51-9E62-47BC-8531-FE856B571E3F}" type="pres">
      <dgm:prSet presAssocID="{37B3B14C-3E33-46EA-8C58-290948E70BF2}" presName="parTxOnlySpace" presStyleCnt="0"/>
      <dgm:spPr/>
    </dgm:pt>
    <dgm:pt modelId="{8130ED28-C598-45BD-8521-D76A99289F29}" type="pres">
      <dgm:prSet presAssocID="{8A2ABDF2-6585-4F30-8C87-2BE65F3B354D}" presName="parTxOnly" presStyleLbl="node1" presStyleIdx="1" presStyleCnt="5" custScaleY="141537" custLinFactNeighborX="24351" custLinFactNeighborY="-70008">
        <dgm:presLayoutVars>
          <dgm:chMax val="0"/>
          <dgm:chPref val="0"/>
          <dgm:bulletEnabled val="1"/>
        </dgm:presLayoutVars>
      </dgm:prSet>
      <dgm:spPr/>
    </dgm:pt>
    <dgm:pt modelId="{7EA7E29D-0A92-4F33-B32A-9CE492EDBF90}" type="pres">
      <dgm:prSet presAssocID="{338A64BC-F582-47FF-B2E4-4E09460B742E}" presName="parTxOnlySpace" presStyleCnt="0"/>
      <dgm:spPr/>
    </dgm:pt>
    <dgm:pt modelId="{B2888E87-BCAC-4A33-8E96-C37F55F7EF65}" type="pres">
      <dgm:prSet presAssocID="{3BAE161D-98D1-4B2B-A4CF-C290074CDD0A}" presName="parTxOnly" presStyleLbl="node1" presStyleIdx="2" presStyleCnt="5" custScaleY="141537" custLinFactNeighborX="0" custLinFactNeighborY="-70008">
        <dgm:presLayoutVars>
          <dgm:chMax val="0"/>
          <dgm:chPref val="0"/>
          <dgm:bulletEnabled val="1"/>
        </dgm:presLayoutVars>
      </dgm:prSet>
      <dgm:spPr/>
    </dgm:pt>
    <dgm:pt modelId="{AAE0A542-7090-4D56-A9C2-376FD88844D2}" type="pres">
      <dgm:prSet presAssocID="{2EF96AB5-66E3-48A5-80F3-0E672415E506}" presName="parTxOnlySpace" presStyleCnt="0"/>
      <dgm:spPr/>
    </dgm:pt>
    <dgm:pt modelId="{EC8DB37A-A1CD-4829-93F0-4788CF53A2D5}" type="pres">
      <dgm:prSet presAssocID="{4E9DF8C3-6BF8-484E-91DE-E0A8C520F4D5}" presName="parTxOnly" presStyleLbl="node1" presStyleIdx="3" presStyleCnt="5" custScaleY="141537" custLinFactNeighborX="-36526" custLinFactNeighborY="-68486">
        <dgm:presLayoutVars>
          <dgm:chMax val="0"/>
          <dgm:chPref val="0"/>
          <dgm:bulletEnabled val="1"/>
        </dgm:presLayoutVars>
      </dgm:prSet>
      <dgm:spPr/>
    </dgm:pt>
    <dgm:pt modelId="{74DAD0A0-D69E-47A1-B59A-3C1A17C7A9F9}" type="pres">
      <dgm:prSet presAssocID="{14D7A4CA-FDAE-4F26-BDC9-5506EC53C508}" presName="parTxOnlySpace" presStyleCnt="0"/>
      <dgm:spPr/>
    </dgm:pt>
    <dgm:pt modelId="{B979A8CD-466A-434B-A477-B25998697DC0}" type="pres">
      <dgm:prSet presAssocID="{696BB37E-6559-4C66-A96C-E0FAFFEADEB5}" presName="parTxOnly" presStyleLbl="node1" presStyleIdx="4" presStyleCnt="5" custScaleY="141537" custLinFactNeighborX="1124" custLinFactNeighborY="-63920">
        <dgm:presLayoutVars>
          <dgm:chMax val="0"/>
          <dgm:chPref val="0"/>
          <dgm:bulletEnabled val="1"/>
        </dgm:presLayoutVars>
      </dgm:prSet>
      <dgm:spPr/>
    </dgm:pt>
  </dgm:ptLst>
  <dgm:cxnLst>
    <dgm:cxn modelId="{55378D09-4FDF-43E0-A2E7-86DC4E3422D6}" type="presOf" srcId="{CD3051D6-6FA2-4218-AB6C-67E5390D138D}" destId="{1260A155-FBE5-4AD5-94AE-F33A91C8D26C}" srcOrd="0" destOrd="0" presId="urn:microsoft.com/office/officeart/2005/8/layout/chevron1"/>
    <dgm:cxn modelId="{BD944127-0D85-4BFA-8DD0-285581926D9B}" srcId="{CD3051D6-6FA2-4218-AB6C-67E5390D138D}" destId="{696BB37E-6559-4C66-A96C-E0FAFFEADEB5}" srcOrd="4" destOrd="0" parTransId="{BA0022CC-AE54-406D-84E7-23A41697D87E}" sibTransId="{81CC991E-25EE-4A9E-AC8A-2C32C003499D}"/>
    <dgm:cxn modelId="{1C961930-E3C9-462F-9243-BAAE327248A0}" srcId="{CD3051D6-6FA2-4218-AB6C-67E5390D138D}" destId="{8A2ABDF2-6585-4F30-8C87-2BE65F3B354D}" srcOrd="1" destOrd="0" parTransId="{243F0830-2087-4811-8162-8AAE6081494B}" sibTransId="{338A64BC-F582-47FF-B2E4-4E09460B742E}"/>
    <dgm:cxn modelId="{E9CD8055-BDDA-4CBA-867D-033B827D0DCC}" srcId="{CD3051D6-6FA2-4218-AB6C-67E5390D138D}" destId="{3BAE161D-98D1-4B2B-A4CF-C290074CDD0A}" srcOrd="2" destOrd="0" parTransId="{4C78BAE0-7CC0-49BC-8D51-7ECD1F52AAD3}" sibTransId="{2EF96AB5-66E3-48A5-80F3-0E672415E506}"/>
    <dgm:cxn modelId="{7A2026BB-C38A-41E8-BA9A-3B9185E30424}" srcId="{CD3051D6-6FA2-4218-AB6C-67E5390D138D}" destId="{2D3000C1-26F4-4CB2-BADF-D339E4445232}" srcOrd="0" destOrd="0" parTransId="{DC0772E9-D4ED-45D3-9F73-DBB6516E0A6F}" sibTransId="{37B3B14C-3E33-46EA-8C58-290948E70BF2}"/>
    <dgm:cxn modelId="{8260FDC4-3156-40F1-8ECA-BB98F4190EC4}" type="presOf" srcId="{2D3000C1-26F4-4CB2-BADF-D339E4445232}" destId="{85AD19D6-B8B0-4749-92A2-F5A74E536507}" srcOrd="0" destOrd="0" presId="urn:microsoft.com/office/officeart/2005/8/layout/chevron1"/>
    <dgm:cxn modelId="{FD990ECA-925D-4DE4-A346-FB7730BB07F8}" type="presOf" srcId="{4E9DF8C3-6BF8-484E-91DE-E0A8C520F4D5}" destId="{EC8DB37A-A1CD-4829-93F0-4788CF53A2D5}" srcOrd="0" destOrd="0" presId="urn:microsoft.com/office/officeart/2005/8/layout/chevron1"/>
    <dgm:cxn modelId="{C9360DD1-7B59-4E79-A34B-D57BC0F550BE}" srcId="{CD3051D6-6FA2-4218-AB6C-67E5390D138D}" destId="{4E9DF8C3-6BF8-484E-91DE-E0A8C520F4D5}" srcOrd="3" destOrd="0" parTransId="{4E65B66E-AF5A-4F66-82D7-F3880D0667B0}" sibTransId="{14D7A4CA-FDAE-4F26-BDC9-5506EC53C508}"/>
    <dgm:cxn modelId="{9C26EFE1-5B0D-43AE-818A-00AB01FA4F3F}" type="presOf" srcId="{3BAE161D-98D1-4B2B-A4CF-C290074CDD0A}" destId="{B2888E87-BCAC-4A33-8E96-C37F55F7EF65}" srcOrd="0" destOrd="0" presId="urn:microsoft.com/office/officeart/2005/8/layout/chevron1"/>
    <dgm:cxn modelId="{E465B2E3-3466-493E-98F2-1774D9343291}" type="presOf" srcId="{696BB37E-6559-4C66-A96C-E0FAFFEADEB5}" destId="{B979A8CD-466A-434B-A477-B25998697DC0}" srcOrd="0" destOrd="0" presId="urn:microsoft.com/office/officeart/2005/8/layout/chevron1"/>
    <dgm:cxn modelId="{4D1088E4-46E4-4332-9C0B-A872E51C927E}" type="presOf" srcId="{8A2ABDF2-6585-4F30-8C87-2BE65F3B354D}" destId="{8130ED28-C598-45BD-8521-D76A99289F29}" srcOrd="0" destOrd="0" presId="urn:microsoft.com/office/officeart/2005/8/layout/chevron1"/>
    <dgm:cxn modelId="{D5310243-5A95-4EB7-8174-EEA2F5496C13}" type="presParOf" srcId="{1260A155-FBE5-4AD5-94AE-F33A91C8D26C}" destId="{85AD19D6-B8B0-4749-92A2-F5A74E536507}" srcOrd="0" destOrd="0" presId="urn:microsoft.com/office/officeart/2005/8/layout/chevron1"/>
    <dgm:cxn modelId="{644363B5-B583-45BB-B35E-59837A431F8D}" type="presParOf" srcId="{1260A155-FBE5-4AD5-94AE-F33A91C8D26C}" destId="{B8C20A51-9E62-47BC-8531-FE856B571E3F}" srcOrd="1" destOrd="0" presId="urn:microsoft.com/office/officeart/2005/8/layout/chevron1"/>
    <dgm:cxn modelId="{9863EAF6-913C-4915-9ABF-5C7AEB61BA67}" type="presParOf" srcId="{1260A155-FBE5-4AD5-94AE-F33A91C8D26C}" destId="{8130ED28-C598-45BD-8521-D76A99289F29}" srcOrd="2" destOrd="0" presId="urn:microsoft.com/office/officeart/2005/8/layout/chevron1"/>
    <dgm:cxn modelId="{652B86EE-65CD-4893-A1E6-FD8093741534}" type="presParOf" srcId="{1260A155-FBE5-4AD5-94AE-F33A91C8D26C}" destId="{7EA7E29D-0A92-4F33-B32A-9CE492EDBF90}" srcOrd="3" destOrd="0" presId="urn:microsoft.com/office/officeart/2005/8/layout/chevron1"/>
    <dgm:cxn modelId="{81876D7C-AFA6-43DA-BEC2-92CDE4C6AE81}" type="presParOf" srcId="{1260A155-FBE5-4AD5-94AE-F33A91C8D26C}" destId="{B2888E87-BCAC-4A33-8E96-C37F55F7EF65}" srcOrd="4" destOrd="0" presId="urn:microsoft.com/office/officeart/2005/8/layout/chevron1"/>
    <dgm:cxn modelId="{C60BD4E9-5139-4401-882C-E86770A269C7}" type="presParOf" srcId="{1260A155-FBE5-4AD5-94AE-F33A91C8D26C}" destId="{AAE0A542-7090-4D56-A9C2-376FD88844D2}" srcOrd="5" destOrd="0" presId="urn:microsoft.com/office/officeart/2005/8/layout/chevron1"/>
    <dgm:cxn modelId="{29FBC32A-D329-43D8-AD2F-B58290E4124D}" type="presParOf" srcId="{1260A155-FBE5-4AD5-94AE-F33A91C8D26C}" destId="{EC8DB37A-A1CD-4829-93F0-4788CF53A2D5}" srcOrd="6" destOrd="0" presId="urn:microsoft.com/office/officeart/2005/8/layout/chevron1"/>
    <dgm:cxn modelId="{5E047766-68D0-4097-9E1C-93DEFC6E4AA5}" type="presParOf" srcId="{1260A155-FBE5-4AD5-94AE-F33A91C8D26C}" destId="{74DAD0A0-D69E-47A1-B59A-3C1A17C7A9F9}" srcOrd="7" destOrd="0" presId="urn:microsoft.com/office/officeart/2005/8/layout/chevron1"/>
    <dgm:cxn modelId="{38EE752A-4648-4CAE-9237-49C13EFFECB7}" type="presParOf" srcId="{1260A155-FBE5-4AD5-94AE-F33A91C8D26C}" destId="{B979A8CD-466A-434B-A477-B25998697DC0}"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AE08844-75E3-4BB6-AC0D-5464B26D8CDF}" type="doc">
      <dgm:prSet loTypeId="urn:microsoft.com/office/officeart/2005/8/layout/chevron1" loCatId="process" qsTypeId="urn:microsoft.com/office/officeart/2005/8/quickstyle/simple1" qsCatId="simple" csTypeId="urn:microsoft.com/office/officeart/2005/8/colors/accent1_2" csCatId="accent1" phldr="1"/>
      <dgm:spPr/>
    </dgm:pt>
    <dgm:pt modelId="{BABC0024-757F-4361-BF67-F2859C0ABBB7}">
      <dgm:prSet phldrT="[Testo]"/>
      <dgm:spPr>
        <a:solidFill>
          <a:srgbClr val="FF0000"/>
        </a:solidFill>
      </dgm:spPr>
      <dgm:t>
        <a:bodyPr/>
        <a:lstStyle/>
        <a:p>
          <a:r>
            <a:rPr lang="it-IT" b="1" dirty="0"/>
            <a:t>Mancanza dei requisiti per la procedura semplificata</a:t>
          </a:r>
        </a:p>
      </dgm:t>
    </dgm:pt>
    <dgm:pt modelId="{902EEEEC-595E-4690-BAD8-A9980F4A3F09}" type="parTrans" cxnId="{0CDF5A0C-3ACE-4EF4-ACF9-7D5A1D8B593C}">
      <dgm:prSet/>
      <dgm:spPr/>
      <dgm:t>
        <a:bodyPr/>
        <a:lstStyle/>
        <a:p>
          <a:endParaRPr lang="it-IT" b="1"/>
        </a:p>
      </dgm:t>
    </dgm:pt>
    <dgm:pt modelId="{E7D04F69-7D79-4A00-AF85-9CE2CDFAAA95}" type="sibTrans" cxnId="{0CDF5A0C-3ACE-4EF4-ACF9-7D5A1D8B593C}">
      <dgm:prSet/>
      <dgm:spPr/>
      <dgm:t>
        <a:bodyPr/>
        <a:lstStyle/>
        <a:p>
          <a:endParaRPr lang="it-IT" b="1"/>
        </a:p>
      </dgm:t>
    </dgm:pt>
    <dgm:pt modelId="{E57DF67A-6C52-44E5-A436-C84E341C8747}">
      <dgm:prSet phldrT="[Testo]"/>
      <dgm:spPr>
        <a:solidFill>
          <a:srgbClr val="002060"/>
        </a:solidFill>
      </dgm:spPr>
      <dgm:t>
        <a:bodyPr/>
        <a:lstStyle/>
        <a:p>
          <a:r>
            <a:rPr lang="it-IT" b="1" dirty="0"/>
            <a:t>Ordinanza non impugnabile di trasformazione in rito ordinario con assegnazione dei termini ex art. 171 ter </a:t>
          </a:r>
        </a:p>
      </dgm:t>
    </dgm:pt>
    <dgm:pt modelId="{9C061988-0B4B-437C-8D03-D482ABB656CA}" type="parTrans" cxnId="{C308D9EC-F53F-4F6E-B6C1-425E0837DC14}">
      <dgm:prSet/>
      <dgm:spPr/>
      <dgm:t>
        <a:bodyPr/>
        <a:lstStyle/>
        <a:p>
          <a:endParaRPr lang="it-IT" b="1"/>
        </a:p>
      </dgm:t>
    </dgm:pt>
    <dgm:pt modelId="{6758AC47-92BA-4DE4-9939-AB49CFFE1716}" type="sibTrans" cxnId="{C308D9EC-F53F-4F6E-B6C1-425E0837DC14}">
      <dgm:prSet/>
      <dgm:spPr/>
      <dgm:t>
        <a:bodyPr/>
        <a:lstStyle/>
        <a:p>
          <a:endParaRPr lang="it-IT" b="1"/>
        </a:p>
      </dgm:t>
    </dgm:pt>
    <dgm:pt modelId="{AE8F1F51-6233-4B19-8156-FDE85989ADF2}" type="pres">
      <dgm:prSet presAssocID="{6AE08844-75E3-4BB6-AC0D-5464B26D8CDF}" presName="Name0" presStyleCnt="0">
        <dgm:presLayoutVars>
          <dgm:dir/>
          <dgm:animLvl val="lvl"/>
          <dgm:resizeHandles val="exact"/>
        </dgm:presLayoutVars>
      </dgm:prSet>
      <dgm:spPr/>
    </dgm:pt>
    <dgm:pt modelId="{E09281C0-6903-413A-BFBB-E2AD3B7D8E05}" type="pres">
      <dgm:prSet presAssocID="{BABC0024-757F-4361-BF67-F2859C0ABBB7}" presName="parTxOnly" presStyleLbl="node1" presStyleIdx="0" presStyleCnt="2">
        <dgm:presLayoutVars>
          <dgm:chMax val="0"/>
          <dgm:chPref val="0"/>
          <dgm:bulletEnabled val="1"/>
        </dgm:presLayoutVars>
      </dgm:prSet>
      <dgm:spPr/>
    </dgm:pt>
    <dgm:pt modelId="{847B84E4-3781-416B-9D5B-360DEA7E84D4}" type="pres">
      <dgm:prSet presAssocID="{E7D04F69-7D79-4A00-AF85-9CE2CDFAAA95}" presName="parTxOnlySpace" presStyleCnt="0"/>
      <dgm:spPr/>
    </dgm:pt>
    <dgm:pt modelId="{25CD0CE8-4EB8-4327-922F-E8ACFB11C844}" type="pres">
      <dgm:prSet presAssocID="{E57DF67A-6C52-44E5-A436-C84E341C8747}" presName="parTxOnly" presStyleLbl="node1" presStyleIdx="1" presStyleCnt="2">
        <dgm:presLayoutVars>
          <dgm:chMax val="0"/>
          <dgm:chPref val="0"/>
          <dgm:bulletEnabled val="1"/>
        </dgm:presLayoutVars>
      </dgm:prSet>
      <dgm:spPr/>
    </dgm:pt>
  </dgm:ptLst>
  <dgm:cxnLst>
    <dgm:cxn modelId="{057D1D08-F713-47ED-B9B5-1E34D6544CC6}" type="presOf" srcId="{BABC0024-757F-4361-BF67-F2859C0ABBB7}" destId="{E09281C0-6903-413A-BFBB-E2AD3B7D8E05}" srcOrd="0" destOrd="0" presId="urn:microsoft.com/office/officeart/2005/8/layout/chevron1"/>
    <dgm:cxn modelId="{0CDF5A0C-3ACE-4EF4-ACF9-7D5A1D8B593C}" srcId="{6AE08844-75E3-4BB6-AC0D-5464B26D8CDF}" destId="{BABC0024-757F-4361-BF67-F2859C0ABBB7}" srcOrd="0" destOrd="0" parTransId="{902EEEEC-595E-4690-BAD8-A9980F4A3F09}" sibTransId="{E7D04F69-7D79-4A00-AF85-9CE2CDFAAA95}"/>
    <dgm:cxn modelId="{CC802646-9BFC-46EB-857C-547DFF356423}" type="presOf" srcId="{6AE08844-75E3-4BB6-AC0D-5464B26D8CDF}" destId="{AE8F1F51-6233-4B19-8156-FDE85989ADF2}" srcOrd="0" destOrd="0" presId="urn:microsoft.com/office/officeart/2005/8/layout/chevron1"/>
    <dgm:cxn modelId="{7E05269D-2358-4159-996B-E2453039F86A}" type="presOf" srcId="{E57DF67A-6C52-44E5-A436-C84E341C8747}" destId="{25CD0CE8-4EB8-4327-922F-E8ACFB11C844}" srcOrd="0" destOrd="0" presId="urn:microsoft.com/office/officeart/2005/8/layout/chevron1"/>
    <dgm:cxn modelId="{C308D9EC-F53F-4F6E-B6C1-425E0837DC14}" srcId="{6AE08844-75E3-4BB6-AC0D-5464B26D8CDF}" destId="{E57DF67A-6C52-44E5-A436-C84E341C8747}" srcOrd="1" destOrd="0" parTransId="{9C061988-0B4B-437C-8D03-D482ABB656CA}" sibTransId="{6758AC47-92BA-4DE4-9939-AB49CFFE1716}"/>
    <dgm:cxn modelId="{56BFE804-E646-4B07-B4FA-28AD63D47F71}" type="presParOf" srcId="{AE8F1F51-6233-4B19-8156-FDE85989ADF2}" destId="{E09281C0-6903-413A-BFBB-E2AD3B7D8E05}" srcOrd="0" destOrd="0" presId="urn:microsoft.com/office/officeart/2005/8/layout/chevron1"/>
    <dgm:cxn modelId="{FCE6B268-CFA4-486C-A3C0-3E20E25C5320}" type="presParOf" srcId="{AE8F1F51-6233-4B19-8156-FDE85989ADF2}" destId="{847B84E4-3781-416B-9D5B-360DEA7E84D4}" srcOrd="1" destOrd="0" presId="urn:microsoft.com/office/officeart/2005/8/layout/chevron1"/>
    <dgm:cxn modelId="{FF9FB468-C644-4B3E-8DE3-0D33A496E1D6}" type="presParOf" srcId="{AE8F1F51-6233-4B19-8156-FDE85989ADF2}" destId="{25CD0CE8-4EB8-4327-922F-E8ACFB11C844}" srcOrd="2"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080155-543D-4C75-A591-E2C007D663DD}"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it-IT"/>
        </a:p>
      </dgm:t>
    </dgm:pt>
    <dgm:pt modelId="{4E560DC0-1ABD-47CB-88D9-8A52FD7C4370}">
      <dgm:prSet phldrT="[Testo]"/>
      <dgm:spPr>
        <a:solidFill>
          <a:schemeClr val="accent6">
            <a:lumMod val="50000"/>
          </a:schemeClr>
        </a:solidFill>
      </dgm:spPr>
      <dgm:t>
        <a:bodyPr/>
        <a:lstStyle/>
        <a:p>
          <a:r>
            <a:rPr lang="it-IT" b="1" dirty="0"/>
            <a:t>Udienza 183 c.p.c.	</a:t>
          </a:r>
        </a:p>
      </dgm:t>
    </dgm:pt>
    <dgm:pt modelId="{A2D95004-9A34-4171-8DC9-39FE56788E52}" type="parTrans" cxnId="{63741AC9-A430-4737-B3FC-0AB6D59D1238}">
      <dgm:prSet/>
      <dgm:spPr/>
      <dgm:t>
        <a:bodyPr/>
        <a:lstStyle/>
        <a:p>
          <a:endParaRPr lang="it-IT"/>
        </a:p>
      </dgm:t>
    </dgm:pt>
    <dgm:pt modelId="{B3AF3AA8-1741-44B3-8586-B1768038C474}" type="sibTrans" cxnId="{63741AC9-A430-4737-B3FC-0AB6D59D1238}">
      <dgm:prSet/>
      <dgm:spPr/>
      <dgm:t>
        <a:bodyPr/>
        <a:lstStyle/>
        <a:p>
          <a:endParaRPr lang="it-IT"/>
        </a:p>
      </dgm:t>
    </dgm:pt>
    <dgm:pt modelId="{2662E9D1-1F81-48FD-8B89-66451BD836C2}">
      <dgm:prSet phldrT="[Testo]" custT="1"/>
      <dgm:spPr/>
      <dgm:t>
        <a:bodyPr/>
        <a:lstStyle/>
        <a:p>
          <a:r>
            <a:rPr lang="it-IT" sz="3200" b="1" dirty="0"/>
            <a:t>Udienza di trattazione, sentite le parti</a:t>
          </a:r>
        </a:p>
      </dgm:t>
    </dgm:pt>
    <dgm:pt modelId="{7EDD3221-8B1F-471F-BEF1-E45B51F7CD41}" type="parTrans" cxnId="{F32B1475-6FB6-4A71-B847-65399C416050}">
      <dgm:prSet/>
      <dgm:spPr/>
      <dgm:t>
        <a:bodyPr/>
        <a:lstStyle/>
        <a:p>
          <a:endParaRPr lang="it-IT"/>
        </a:p>
      </dgm:t>
    </dgm:pt>
    <dgm:pt modelId="{5D50687C-286F-4E73-BED3-F530B4FE883A}" type="sibTrans" cxnId="{F32B1475-6FB6-4A71-B847-65399C416050}">
      <dgm:prSet/>
      <dgm:spPr/>
      <dgm:t>
        <a:bodyPr/>
        <a:lstStyle/>
        <a:p>
          <a:endParaRPr lang="it-IT"/>
        </a:p>
      </dgm:t>
    </dgm:pt>
    <dgm:pt modelId="{C2596528-5AD2-49D5-AF43-756221E86E42}">
      <dgm:prSet phldrT="[Testo]"/>
      <dgm:spPr>
        <a:solidFill>
          <a:schemeClr val="accent6">
            <a:lumMod val="50000"/>
          </a:schemeClr>
        </a:solidFill>
      </dgm:spPr>
      <dgm:t>
        <a:bodyPr/>
        <a:lstStyle/>
        <a:p>
          <a:r>
            <a:rPr lang="it-IT" b="1" dirty="0"/>
            <a:t>Se rileva</a:t>
          </a:r>
        </a:p>
      </dgm:t>
    </dgm:pt>
    <dgm:pt modelId="{996FE8CD-E057-42DC-A985-7A8BE36BAC70}" type="parTrans" cxnId="{39AF82B4-E2BA-4B93-B10D-DF07A5A1132B}">
      <dgm:prSet/>
      <dgm:spPr/>
      <dgm:t>
        <a:bodyPr/>
        <a:lstStyle/>
        <a:p>
          <a:endParaRPr lang="it-IT"/>
        </a:p>
      </dgm:t>
    </dgm:pt>
    <dgm:pt modelId="{B1361C56-2572-4D73-A2C2-C9052863A0A2}" type="sibTrans" cxnId="{39AF82B4-E2BA-4B93-B10D-DF07A5A1132B}">
      <dgm:prSet/>
      <dgm:spPr/>
      <dgm:t>
        <a:bodyPr/>
        <a:lstStyle/>
        <a:p>
          <a:endParaRPr lang="it-IT"/>
        </a:p>
      </dgm:t>
    </dgm:pt>
    <dgm:pt modelId="{C011F268-E57E-4B41-B879-76184DE1A131}">
      <dgm:prSet phldrT="[Testo]" custT="1"/>
      <dgm:spPr/>
      <dgm:t>
        <a:bodyPr/>
        <a:lstStyle/>
        <a:p>
          <a:r>
            <a:rPr lang="it-IT" sz="2000" b="1" dirty="0"/>
            <a:t>Fatti non controversi</a:t>
          </a:r>
        </a:p>
      </dgm:t>
    </dgm:pt>
    <dgm:pt modelId="{E93E267F-E727-4E83-B5CA-72A273F7C561}" type="parTrans" cxnId="{9C64FFDF-C573-4549-B346-B967510E57DE}">
      <dgm:prSet/>
      <dgm:spPr/>
      <dgm:t>
        <a:bodyPr/>
        <a:lstStyle/>
        <a:p>
          <a:endParaRPr lang="it-IT"/>
        </a:p>
      </dgm:t>
    </dgm:pt>
    <dgm:pt modelId="{425DDBFE-9FA0-49DB-9D57-4DE6BB5F3D18}" type="sibTrans" cxnId="{9C64FFDF-C573-4549-B346-B967510E57DE}">
      <dgm:prSet/>
      <dgm:spPr/>
      <dgm:t>
        <a:bodyPr/>
        <a:lstStyle/>
        <a:p>
          <a:endParaRPr lang="it-IT"/>
        </a:p>
      </dgm:t>
    </dgm:pt>
    <dgm:pt modelId="{D6C7BD8A-561A-4A72-85E3-98907F0AAFE3}">
      <dgm:prSet phldrT="[Testo]"/>
      <dgm:spPr/>
      <dgm:t>
        <a:bodyPr/>
        <a:lstStyle/>
        <a:p>
          <a:r>
            <a:rPr lang="it-IT" dirty="0"/>
            <a:t>Ordinanza non impugnabile di </a:t>
          </a:r>
          <a:r>
            <a:rPr lang="it-IT" b="1" dirty="0"/>
            <a:t>trasformazione da rito ordinario a semplificato </a:t>
          </a:r>
          <a:r>
            <a:rPr lang="it-IT" dirty="0"/>
            <a:t>ex art. 281 </a:t>
          </a:r>
          <a:r>
            <a:rPr lang="it-IT" i="1" dirty="0" err="1"/>
            <a:t>decies</a:t>
          </a:r>
          <a:r>
            <a:rPr lang="it-IT" dirty="0"/>
            <a:t> c.p.c.</a:t>
          </a:r>
        </a:p>
      </dgm:t>
    </dgm:pt>
    <dgm:pt modelId="{BAE7F01A-8275-42A1-ACA9-429AEBDF0C3C}" type="parTrans" cxnId="{A28690DB-3FFD-420F-91D1-4E52B01B516D}">
      <dgm:prSet/>
      <dgm:spPr/>
      <dgm:t>
        <a:bodyPr/>
        <a:lstStyle/>
        <a:p>
          <a:endParaRPr lang="it-IT"/>
        </a:p>
      </dgm:t>
    </dgm:pt>
    <dgm:pt modelId="{4A6DC4C6-8AAE-47EC-B88E-3AEA11CCC654}" type="sibTrans" cxnId="{A28690DB-3FFD-420F-91D1-4E52B01B516D}">
      <dgm:prSet/>
      <dgm:spPr/>
      <dgm:t>
        <a:bodyPr/>
        <a:lstStyle/>
        <a:p>
          <a:endParaRPr lang="it-IT"/>
        </a:p>
      </dgm:t>
    </dgm:pt>
    <dgm:pt modelId="{2F9628D5-9B69-4AB4-87DA-3320356CA067}">
      <dgm:prSet phldrT="[Testo]" custT="1"/>
      <dgm:spPr/>
      <dgm:t>
        <a:bodyPr/>
        <a:lstStyle/>
        <a:p>
          <a:r>
            <a:rPr lang="it-IT" sz="2000" b="1" dirty="0"/>
            <a:t>Di pronta spedizione</a:t>
          </a:r>
        </a:p>
      </dgm:t>
    </dgm:pt>
    <dgm:pt modelId="{EF14CAC8-2DB6-4433-B1BE-36BEB55E21C2}" type="parTrans" cxnId="{56F23C1C-6898-47D7-8509-10A4EC0FDAAA}">
      <dgm:prSet/>
      <dgm:spPr/>
      <dgm:t>
        <a:bodyPr/>
        <a:lstStyle/>
        <a:p>
          <a:endParaRPr lang="it-IT"/>
        </a:p>
      </dgm:t>
    </dgm:pt>
    <dgm:pt modelId="{8D7ED50C-9D22-480E-9455-488F09569855}" type="sibTrans" cxnId="{56F23C1C-6898-47D7-8509-10A4EC0FDAAA}">
      <dgm:prSet/>
      <dgm:spPr/>
      <dgm:t>
        <a:bodyPr/>
        <a:lstStyle/>
        <a:p>
          <a:endParaRPr lang="it-IT"/>
        </a:p>
      </dgm:t>
    </dgm:pt>
    <dgm:pt modelId="{5283B3B4-B01F-4F12-B19B-3A011AA722FD}">
      <dgm:prSet phldrT="[Testo]" custT="1"/>
      <dgm:spPr/>
      <dgm:t>
        <a:bodyPr/>
        <a:lstStyle/>
        <a:p>
          <a:r>
            <a:rPr lang="it-IT" sz="2000" b="1" dirty="0"/>
            <a:t>Domanda fondata su prova documentale</a:t>
          </a:r>
        </a:p>
      </dgm:t>
    </dgm:pt>
    <dgm:pt modelId="{FECF4C7C-FF27-48E2-A8AD-44E04D8EA2FB}" type="parTrans" cxnId="{DB4571DE-B866-4C03-B553-36475B25BCF1}">
      <dgm:prSet/>
      <dgm:spPr/>
      <dgm:t>
        <a:bodyPr/>
        <a:lstStyle/>
        <a:p>
          <a:endParaRPr lang="it-IT"/>
        </a:p>
      </dgm:t>
    </dgm:pt>
    <dgm:pt modelId="{3C1B7E59-AF54-4FD2-B850-A5DA9847DA06}" type="sibTrans" cxnId="{DB4571DE-B866-4C03-B553-36475B25BCF1}">
      <dgm:prSet/>
      <dgm:spPr/>
      <dgm:t>
        <a:bodyPr/>
        <a:lstStyle/>
        <a:p>
          <a:endParaRPr lang="it-IT"/>
        </a:p>
      </dgm:t>
    </dgm:pt>
    <dgm:pt modelId="{78C88D65-CF77-4DF2-A429-E1C498B4B622}">
      <dgm:prSet phldrT="[Testo]" custT="1"/>
      <dgm:spPr/>
      <dgm:t>
        <a:bodyPr/>
        <a:lstStyle/>
        <a:p>
          <a:r>
            <a:rPr lang="it-IT" sz="2000" b="1" dirty="0"/>
            <a:t>Istruzione probatoria non complessa</a:t>
          </a:r>
        </a:p>
      </dgm:t>
    </dgm:pt>
    <dgm:pt modelId="{CDDB09F2-1076-42D3-B763-BA4DB709BCAA}" type="parTrans" cxnId="{2CC4FA25-4639-4DEF-93B5-9BF189D5A1A9}">
      <dgm:prSet/>
      <dgm:spPr/>
      <dgm:t>
        <a:bodyPr/>
        <a:lstStyle/>
        <a:p>
          <a:endParaRPr lang="it-IT"/>
        </a:p>
      </dgm:t>
    </dgm:pt>
    <dgm:pt modelId="{1D7CA2A2-DE1B-4415-9120-C2BEB6680ADF}" type="sibTrans" cxnId="{2CC4FA25-4639-4DEF-93B5-9BF189D5A1A9}">
      <dgm:prSet/>
      <dgm:spPr/>
      <dgm:t>
        <a:bodyPr/>
        <a:lstStyle/>
        <a:p>
          <a:endParaRPr lang="it-IT"/>
        </a:p>
      </dgm:t>
    </dgm:pt>
    <dgm:pt modelId="{7F0669E4-52C8-4E56-9675-71A9B2ABD1BF}">
      <dgm:prSet phldrT="[Testo]"/>
      <dgm:spPr>
        <a:solidFill>
          <a:schemeClr val="accent6">
            <a:lumMod val="50000"/>
          </a:schemeClr>
        </a:solidFill>
      </dgm:spPr>
      <dgm:t>
        <a:bodyPr/>
        <a:lstStyle/>
        <a:p>
          <a:r>
            <a:rPr lang="it-IT" b="1" dirty="0"/>
            <a:t>Emana</a:t>
          </a:r>
        </a:p>
      </dgm:t>
    </dgm:pt>
    <dgm:pt modelId="{4F60CA69-13CF-4E58-86D7-2CCDD4EAB1BD}" type="sibTrans" cxnId="{16093F99-5F65-4F63-A47E-F2F24472B358}">
      <dgm:prSet/>
      <dgm:spPr/>
      <dgm:t>
        <a:bodyPr/>
        <a:lstStyle/>
        <a:p>
          <a:endParaRPr lang="it-IT"/>
        </a:p>
      </dgm:t>
    </dgm:pt>
    <dgm:pt modelId="{B15A8E80-D5CA-4B2C-BE82-0EC884EBC59D}" type="parTrans" cxnId="{16093F99-5F65-4F63-A47E-F2F24472B358}">
      <dgm:prSet/>
      <dgm:spPr/>
      <dgm:t>
        <a:bodyPr/>
        <a:lstStyle/>
        <a:p>
          <a:endParaRPr lang="it-IT"/>
        </a:p>
      </dgm:t>
    </dgm:pt>
    <dgm:pt modelId="{9993E608-4FC0-4F30-BDAC-6AC3C240114F}" type="pres">
      <dgm:prSet presAssocID="{D9080155-543D-4C75-A591-E2C007D663DD}" presName="linearFlow" presStyleCnt="0">
        <dgm:presLayoutVars>
          <dgm:dir/>
          <dgm:animLvl val="lvl"/>
          <dgm:resizeHandles val="exact"/>
        </dgm:presLayoutVars>
      </dgm:prSet>
      <dgm:spPr/>
    </dgm:pt>
    <dgm:pt modelId="{FC6FADA2-C745-4BEC-A9EF-AEDE6242D1DB}" type="pres">
      <dgm:prSet presAssocID="{4E560DC0-1ABD-47CB-88D9-8A52FD7C4370}" presName="composite" presStyleCnt="0"/>
      <dgm:spPr/>
    </dgm:pt>
    <dgm:pt modelId="{3FEB5ACF-4DB9-4D9B-B004-8CFEC7DC9943}" type="pres">
      <dgm:prSet presAssocID="{4E560DC0-1ABD-47CB-88D9-8A52FD7C4370}" presName="parentText" presStyleLbl="alignNode1" presStyleIdx="0" presStyleCnt="3">
        <dgm:presLayoutVars>
          <dgm:chMax val="1"/>
          <dgm:bulletEnabled val="1"/>
        </dgm:presLayoutVars>
      </dgm:prSet>
      <dgm:spPr/>
    </dgm:pt>
    <dgm:pt modelId="{C55A71CB-A6C0-4F49-A00C-88B36EA05734}" type="pres">
      <dgm:prSet presAssocID="{4E560DC0-1ABD-47CB-88D9-8A52FD7C4370}" presName="descendantText" presStyleLbl="alignAcc1" presStyleIdx="0" presStyleCnt="3" custScaleY="100000" custLinFactNeighborX="-387" custLinFactNeighborY="-3176">
        <dgm:presLayoutVars>
          <dgm:bulletEnabled val="1"/>
        </dgm:presLayoutVars>
      </dgm:prSet>
      <dgm:spPr/>
    </dgm:pt>
    <dgm:pt modelId="{E02B85C8-6C51-4F05-84B3-2DBECAF39F87}" type="pres">
      <dgm:prSet presAssocID="{B3AF3AA8-1741-44B3-8586-B1768038C474}" presName="sp" presStyleCnt="0"/>
      <dgm:spPr/>
    </dgm:pt>
    <dgm:pt modelId="{A2239493-61CC-45D2-A789-77D48D343118}" type="pres">
      <dgm:prSet presAssocID="{C2596528-5AD2-49D5-AF43-756221E86E42}" presName="composite" presStyleCnt="0"/>
      <dgm:spPr/>
    </dgm:pt>
    <dgm:pt modelId="{3954394D-4886-4970-B412-FB6D23D2F2C7}" type="pres">
      <dgm:prSet presAssocID="{C2596528-5AD2-49D5-AF43-756221E86E42}" presName="parentText" presStyleLbl="alignNode1" presStyleIdx="1" presStyleCnt="3">
        <dgm:presLayoutVars>
          <dgm:chMax val="1"/>
          <dgm:bulletEnabled val="1"/>
        </dgm:presLayoutVars>
      </dgm:prSet>
      <dgm:spPr/>
    </dgm:pt>
    <dgm:pt modelId="{3CB8B959-E7B7-48DA-956D-319DFC0D0098}" type="pres">
      <dgm:prSet presAssocID="{C2596528-5AD2-49D5-AF43-756221E86E42}" presName="descendantText" presStyleLbl="alignAcc1" presStyleIdx="1" presStyleCnt="3" custLinFactNeighborX="0" custLinFactNeighborY="1749">
        <dgm:presLayoutVars>
          <dgm:bulletEnabled val="1"/>
        </dgm:presLayoutVars>
      </dgm:prSet>
      <dgm:spPr/>
    </dgm:pt>
    <dgm:pt modelId="{3D326F66-53E7-4E0B-BA61-A22B06E82EAA}" type="pres">
      <dgm:prSet presAssocID="{B1361C56-2572-4D73-A2C2-C9052863A0A2}" presName="sp" presStyleCnt="0"/>
      <dgm:spPr/>
    </dgm:pt>
    <dgm:pt modelId="{0F84F76A-10E2-4151-872F-40F459484084}" type="pres">
      <dgm:prSet presAssocID="{7F0669E4-52C8-4E56-9675-71A9B2ABD1BF}" presName="composite" presStyleCnt="0"/>
      <dgm:spPr/>
    </dgm:pt>
    <dgm:pt modelId="{1FFAC056-9839-4930-9699-A2BDE229DFF5}" type="pres">
      <dgm:prSet presAssocID="{7F0669E4-52C8-4E56-9675-71A9B2ABD1BF}" presName="parentText" presStyleLbl="alignNode1" presStyleIdx="2" presStyleCnt="3" custAng="16200000" custLinFactNeighborX="18679" custLinFactNeighborY="2702">
        <dgm:presLayoutVars>
          <dgm:chMax val="1"/>
          <dgm:bulletEnabled val="1"/>
        </dgm:presLayoutVars>
      </dgm:prSet>
      <dgm:spPr/>
    </dgm:pt>
    <dgm:pt modelId="{92FA8D1D-4572-4A5D-9318-35490A6380B9}" type="pres">
      <dgm:prSet presAssocID="{7F0669E4-52C8-4E56-9675-71A9B2ABD1BF}" presName="descendantText" presStyleLbl="alignAcc1" presStyleIdx="2" presStyleCnt="3" custScaleX="93728" custLinFactNeighborX="2712" custLinFactNeighborY="27527">
        <dgm:presLayoutVars>
          <dgm:bulletEnabled val="1"/>
        </dgm:presLayoutVars>
      </dgm:prSet>
      <dgm:spPr/>
    </dgm:pt>
  </dgm:ptLst>
  <dgm:cxnLst>
    <dgm:cxn modelId="{5741F60D-FDAF-4F50-ABFD-665E57A3211C}" type="presOf" srcId="{C2596528-5AD2-49D5-AF43-756221E86E42}" destId="{3954394D-4886-4970-B412-FB6D23D2F2C7}" srcOrd="0" destOrd="0" presId="urn:microsoft.com/office/officeart/2005/8/layout/chevron2"/>
    <dgm:cxn modelId="{56F23C1C-6898-47D7-8509-10A4EC0FDAAA}" srcId="{C2596528-5AD2-49D5-AF43-756221E86E42}" destId="{2F9628D5-9B69-4AB4-87DA-3320356CA067}" srcOrd="1" destOrd="0" parTransId="{EF14CAC8-2DB6-4433-B1BE-36BEB55E21C2}" sibTransId="{8D7ED50C-9D22-480E-9455-488F09569855}"/>
    <dgm:cxn modelId="{2CC4FA25-4639-4DEF-93B5-9BF189D5A1A9}" srcId="{C2596528-5AD2-49D5-AF43-756221E86E42}" destId="{78C88D65-CF77-4DF2-A429-E1C498B4B622}" srcOrd="3" destOrd="0" parTransId="{CDDB09F2-1076-42D3-B763-BA4DB709BCAA}" sibTransId="{1D7CA2A2-DE1B-4415-9120-C2BEB6680ADF}"/>
    <dgm:cxn modelId="{61F19E51-C2FE-4BCD-A19A-1C19F97548DF}" type="presOf" srcId="{7F0669E4-52C8-4E56-9675-71A9B2ABD1BF}" destId="{1FFAC056-9839-4930-9699-A2BDE229DFF5}" srcOrd="0" destOrd="0" presId="urn:microsoft.com/office/officeart/2005/8/layout/chevron2"/>
    <dgm:cxn modelId="{F32B1475-6FB6-4A71-B847-65399C416050}" srcId="{4E560DC0-1ABD-47CB-88D9-8A52FD7C4370}" destId="{2662E9D1-1F81-48FD-8B89-66451BD836C2}" srcOrd="0" destOrd="0" parTransId="{7EDD3221-8B1F-471F-BEF1-E45B51F7CD41}" sibTransId="{5D50687C-286F-4E73-BED3-F530B4FE883A}"/>
    <dgm:cxn modelId="{AA80BF7B-143D-4E82-A313-C7F3AD143A37}" type="presOf" srcId="{2F9628D5-9B69-4AB4-87DA-3320356CA067}" destId="{3CB8B959-E7B7-48DA-956D-319DFC0D0098}" srcOrd="0" destOrd="1" presId="urn:microsoft.com/office/officeart/2005/8/layout/chevron2"/>
    <dgm:cxn modelId="{12BD7E7E-1009-4B64-98E5-ADE8C5896CD9}" type="presOf" srcId="{C011F268-E57E-4B41-B879-76184DE1A131}" destId="{3CB8B959-E7B7-48DA-956D-319DFC0D0098}" srcOrd="0" destOrd="0" presId="urn:microsoft.com/office/officeart/2005/8/layout/chevron2"/>
    <dgm:cxn modelId="{939DED8E-1E07-4BD3-AC7A-EEE765749B98}" type="presOf" srcId="{78C88D65-CF77-4DF2-A429-E1C498B4B622}" destId="{3CB8B959-E7B7-48DA-956D-319DFC0D0098}" srcOrd="0" destOrd="3" presId="urn:microsoft.com/office/officeart/2005/8/layout/chevron2"/>
    <dgm:cxn modelId="{98B21B99-EAB5-465F-B845-517ABA8B60EE}" type="presOf" srcId="{D9080155-543D-4C75-A591-E2C007D663DD}" destId="{9993E608-4FC0-4F30-BDAC-6AC3C240114F}" srcOrd="0" destOrd="0" presId="urn:microsoft.com/office/officeart/2005/8/layout/chevron2"/>
    <dgm:cxn modelId="{16093F99-5F65-4F63-A47E-F2F24472B358}" srcId="{D9080155-543D-4C75-A591-E2C007D663DD}" destId="{7F0669E4-52C8-4E56-9675-71A9B2ABD1BF}" srcOrd="2" destOrd="0" parTransId="{B15A8E80-D5CA-4B2C-BE82-0EC884EBC59D}" sibTransId="{4F60CA69-13CF-4E58-86D7-2CCDD4EAB1BD}"/>
    <dgm:cxn modelId="{315F5AA5-3184-4FB8-A291-CD33D6EEAAFF}" type="presOf" srcId="{D6C7BD8A-561A-4A72-85E3-98907F0AAFE3}" destId="{92FA8D1D-4572-4A5D-9318-35490A6380B9}" srcOrd="0" destOrd="0" presId="urn:microsoft.com/office/officeart/2005/8/layout/chevron2"/>
    <dgm:cxn modelId="{39AF82B4-E2BA-4B93-B10D-DF07A5A1132B}" srcId="{D9080155-543D-4C75-A591-E2C007D663DD}" destId="{C2596528-5AD2-49D5-AF43-756221E86E42}" srcOrd="1" destOrd="0" parTransId="{996FE8CD-E057-42DC-A985-7A8BE36BAC70}" sibTransId="{B1361C56-2572-4D73-A2C2-C9052863A0A2}"/>
    <dgm:cxn modelId="{0A639CC5-EC77-45AA-BE27-137734BFF97F}" type="presOf" srcId="{2662E9D1-1F81-48FD-8B89-66451BD836C2}" destId="{C55A71CB-A6C0-4F49-A00C-88B36EA05734}" srcOrd="0" destOrd="0" presId="urn:microsoft.com/office/officeart/2005/8/layout/chevron2"/>
    <dgm:cxn modelId="{63741AC9-A430-4737-B3FC-0AB6D59D1238}" srcId="{D9080155-543D-4C75-A591-E2C007D663DD}" destId="{4E560DC0-1ABD-47CB-88D9-8A52FD7C4370}" srcOrd="0" destOrd="0" parTransId="{A2D95004-9A34-4171-8DC9-39FE56788E52}" sibTransId="{B3AF3AA8-1741-44B3-8586-B1768038C474}"/>
    <dgm:cxn modelId="{A28690DB-3FFD-420F-91D1-4E52B01B516D}" srcId="{7F0669E4-52C8-4E56-9675-71A9B2ABD1BF}" destId="{D6C7BD8A-561A-4A72-85E3-98907F0AAFE3}" srcOrd="0" destOrd="0" parTransId="{BAE7F01A-8275-42A1-ACA9-429AEBDF0C3C}" sibTransId="{4A6DC4C6-8AAE-47EC-B88E-3AEA11CCC654}"/>
    <dgm:cxn modelId="{F49CEDDD-436A-45E7-B769-24707B812903}" type="presOf" srcId="{4E560DC0-1ABD-47CB-88D9-8A52FD7C4370}" destId="{3FEB5ACF-4DB9-4D9B-B004-8CFEC7DC9943}" srcOrd="0" destOrd="0" presId="urn:microsoft.com/office/officeart/2005/8/layout/chevron2"/>
    <dgm:cxn modelId="{DB4571DE-B866-4C03-B553-36475B25BCF1}" srcId="{C2596528-5AD2-49D5-AF43-756221E86E42}" destId="{5283B3B4-B01F-4F12-B19B-3A011AA722FD}" srcOrd="2" destOrd="0" parTransId="{FECF4C7C-FF27-48E2-A8AD-44E04D8EA2FB}" sibTransId="{3C1B7E59-AF54-4FD2-B850-A5DA9847DA06}"/>
    <dgm:cxn modelId="{9C64FFDF-C573-4549-B346-B967510E57DE}" srcId="{C2596528-5AD2-49D5-AF43-756221E86E42}" destId="{C011F268-E57E-4B41-B879-76184DE1A131}" srcOrd="0" destOrd="0" parTransId="{E93E267F-E727-4E83-B5CA-72A273F7C561}" sibTransId="{425DDBFE-9FA0-49DB-9D57-4DE6BB5F3D18}"/>
    <dgm:cxn modelId="{7FD6C3FE-BD03-4953-B5D4-644D6E03A4EC}" type="presOf" srcId="{5283B3B4-B01F-4F12-B19B-3A011AA722FD}" destId="{3CB8B959-E7B7-48DA-956D-319DFC0D0098}" srcOrd="0" destOrd="2" presId="urn:microsoft.com/office/officeart/2005/8/layout/chevron2"/>
    <dgm:cxn modelId="{A123A311-50D4-42B4-8738-5216CD8366F3}" type="presParOf" srcId="{9993E608-4FC0-4F30-BDAC-6AC3C240114F}" destId="{FC6FADA2-C745-4BEC-A9EF-AEDE6242D1DB}" srcOrd="0" destOrd="0" presId="urn:microsoft.com/office/officeart/2005/8/layout/chevron2"/>
    <dgm:cxn modelId="{C7F40A3F-7874-4B25-ACA0-23924136ECB4}" type="presParOf" srcId="{FC6FADA2-C745-4BEC-A9EF-AEDE6242D1DB}" destId="{3FEB5ACF-4DB9-4D9B-B004-8CFEC7DC9943}" srcOrd="0" destOrd="0" presId="urn:microsoft.com/office/officeart/2005/8/layout/chevron2"/>
    <dgm:cxn modelId="{24399FFB-5F0B-4DA2-B5AF-C4641645BD10}" type="presParOf" srcId="{FC6FADA2-C745-4BEC-A9EF-AEDE6242D1DB}" destId="{C55A71CB-A6C0-4F49-A00C-88B36EA05734}" srcOrd="1" destOrd="0" presId="urn:microsoft.com/office/officeart/2005/8/layout/chevron2"/>
    <dgm:cxn modelId="{B34035AA-5FEB-4FA3-B738-DD7F66CCDE95}" type="presParOf" srcId="{9993E608-4FC0-4F30-BDAC-6AC3C240114F}" destId="{E02B85C8-6C51-4F05-84B3-2DBECAF39F87}" srcOrd="1" destOrd="0" presId="urn:microsoft.com/office/officeart/2005/8/layout/chevron2"/>
    <dgm:cxn modelId="{463BFE52-D826-4906-BEF5-92EE903C174E}" type="presParOf" srcId="{9993E608-4FC0-4F30-BDAC-6AC3C240114F}" destId="{A2239493-61CC-45D2-A789-77D48D343118}" srcOrd="2" destOrd="0" presId="urn:microsoft.com/office/officeart/2005/8/layout/chevron2"/>
    <dgm:cxn modelId="{895A387D-B716-417B-B44A-AB6F200B02ED}" type="presParOf" srcId="{A2239493-61CC-45D2-A789-77D48D343118}" destId="{3954394D-4886-4970-B412-FB6D23D2F2C7}" srcOrd="0" destOrd="0" presId="urn:microsoft.com/office/officeart/2005/8/layout/chevron2"/>
    <dgm:cxn modelId="{05CDA65F-8D9F-4D01-9590-732CE0FC26EB}" type="presParOf" srcId="{A2239493-61CC-45D2-A789-77D48D343118}" destId="{3CB8B959-E7B7-48DA-956D-319DFC0D0098}" srcOrd="1" destOrd="0" presId="urn:microsoft.com/office/officeart/2005/8/layout/chevron2"/>
    <dgm:cxn modelId="{D838B9DC-B405-47A8-A1B4-EC4C93A24A6F}" type="presParOf" srcId="{9993E608-4FC0-4F30-BDAC-6AC3C240114F}" destId="{3D326F66-53E7-4E0B-BA61-A22B06E82EAA}" srcOrd="3" destOrd="0" presId="urn:microsoft.com/office/officeart/2005/8/layout/chevron2"/>
    <dgm:cxn modelId="{70383AE2-4DAC-4B9E-8460-81E8C029DDD8}" type="presParOf" srcId="{9993E608-4FC0-4F30-BDAC-6AC3C240114F}" destId="{0F84F76A-10E2-4151-872F-40F459484084}" srcOrd="4" destOrd="0" presId="urn:microsoft.com/office/officeart/2005/8/layout/chevron2"/>
    <dgm:cxn modelId="{A44D7475-6E60-45E9-9F35-9A3C6F6966E9}" type="presParOf" srcId="{0F84F76A-10E2-4151-872F-40F459484084}" destId="{1FFAC056-9839-4930-9699-A2BDE229DFF5}" srcOrd="0" destOrd="0" presId="urn:microsoft.com/office/officeart/2005/8/layout/chevron2"/>
    <dgm:cxn modelId="{3E300B3C-C633-448E-8B2B-D20E9CEEDBB9}" type="presParOf" srcId="{0F84F76A-10E2-4151-872F-40F459484084}" destId="{92FA8D1D-4572-4A5D-9318-35490A6380B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8125E92-3BDC-4FAD-894E-AB21BDBEC0B3}"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2D14E3B4-3CBF-4A6D-B569-232C2E89C3C0}">
      <dgm:prSet phldrT="[Testo]" custT="1"/>
      <dgm:spPr>
        <a:solidFill>
          <a:schemeClr val="accent6">
            <a:lumMod val="50000"/>
          </a:schemeClr>
        </a:solidFill>
      </dgm:spPr>
      <dgm:t>
        <a:bodyPr/>
        <a:lstStyle/>
        <a:p>
          <a:r>
            <a:rPr lang="it-IT" sz="2400" b="1" dirty="0"/>
            <a:t>Nel corso del giudizio di I grado</a:t>
          </a:r>
        </a:p>
      </dgm:t>
    </dgm:pt>
    <dgm:pt modelId="{74074737-22CF-4380-A526-57D74D1B9EDC}" type="parTrans" cxnId="{9B1263B2-712F-44E4-BD90-A7081AA95ECC}">
      <dgm:prSet/>
      <dgm:spPr/>
      <dgm:t>
        <a:bodyPr/>
        <a:lstStyle/>
        <a:p>
          <a:endParaRPr lang="it-IT"/>
        </a:p>
      </dgm:t>
    </dgm:pt>
    <dgm:pt modelId="{AEE502FE-F415-41ED-B0F9-94B18EF87A97}" type="sibTrans" cxnId="{9B1263B2-712F-44E4-BD90-A7081AA95ECC}">
      <dgm:prSet/>
      <dgm:spPr/>
      <dgm:t>
        <a:bodyPr/>
        <a:lstStyle/>
        <a:p>
          <a:endParaRPr lang="it-IT"/>
        </a:p>
      </dgm:t>
    </dgm:pt>
    <dgm:pt modelId="{74EA2381-0390-488A-A56B-CF7A063A5DEA}">
      <dgm:prSet phldrT="[Testo]" custT="1"/>
      <dgm:spPr/>
      <dgm:t>
        <a:bodyPr/>
        <a:lstStyle/>
        <a:p>
          <a:r>
            <a:rPr lang="it-IT" sz="2400" b="1" dirty="0"/>
            <a:t>Fatti costitutivi provati</a:t>
          </a:r>
        </a:p>
      </dgm:t>
    </dgm:pt>
    <dgm:pt modelId="{4174BCCA-655A-419A-A9FE-B53E7598A5F5}" type="parTrans" cxnId="{BFD8F382-8CB4-4BB5-830F-62CF4218ECC0}">
      <dgm:prSet/>
      <dgm:spPr/>
      <dgm:t>
        <a:bodyPr/>
        <a:lstStyle/>
        <a:p>
          <a:endParaRPr lang="it-IT"/>
        </a:p>
      </dgm:t>
    </dgm:pt>
    <dgm:pt modelId="{FA15BE5D-FD6B-46C5-90CA-B24E1A3EA0BA}" type="sibTrans" cxnId="{BFD8F382-8CB4-4BB5-830F-62CF4218ECC0}">
      <dgm:prSet/>
      <dgm:spPr/>
      <dgm:t>
        <a:bodyPr/>
        <a:lstStyle/>
        <a:p>
          <a:endParaRPr lang="it-IT"/>
        </a:p>
      </dgm:t>
    </dgm:pt>
    <dgm:pt modelId="{3AB7A04F-56D3-4FE6-86F9-A74FC567F16F}">
      <dgm:prSet phldrT="[Testo]"/>
      <dgm:spPr/>
      <dgm:t>
        <a:bodyPr/>
        <a:lstStyle/>
        <a:p>
          <a:r>
            <a:rPr lang="it-IT" b="1" dirty="0"/>
            <a:t>Difesa controparte manifestamente infondata</a:t>
          </a:r>
        </a:p>
      </dgm:t>
    </dgm:pt>
    <dgm:pt modelId="{48F97D20-EF47-4CC7-A863-885C15FF862F}" type="parTrans" cxnId="{A4C24807-8897-40A0-816F-177C4B714551}">
      <dgm:prSet/>
      <dgm:spPr/>
      <dgm:t>
        <a:bodyPr/>
        <a:lstStyle/>
        <a:p>
          <a:endParaRPr lang="it-IT"/>
        </a:p>
      </dgm:t>
    </dgm:pt>
    <dgm:pt modelId="{512003EC-718D-466F-8CF4-8AC5B07AF931}" type="sibTrans" cxnId="{A4C24807-8897-40A0-816F-177C4B714551}">
      <dgm:prSet/>
      <dgm:spPr/>
      <dgm:t>
        <a:bodyPr/>
        <a:lstStyle/>
        <a:p>
          <a:endParaRPr lang="it-IT"/>
        </a:p>
      </dgm:t>
    </dgm:pt>
    <dgm:pt modelId="{07D63D66-3FF3-4DEB-88DD-342F513CB8CF}">
      <dgm:prSet phldrT="[Testo]" custT="1"/>
      <dgm:spPr>
        <a:solidFill>
          <a:srgbClr val="002060"/>
        </a:solidFill>
      </dgm:spPr>
      <dgm:t>
        <a:bodyPr/>
        <a:lstStyle/>
        <a:p>
          <a:r>
            <a:rPr lang="it-IT" sz="3200" b="1" dirty="0"/>
            <a:t>Ordinanza di accoglimento provvisoriamente esecutiva, senza efficacia di giudicato</a:t>
          </a:r>
        </a:p>
      </dgm:t>
    </dgm:pt>
    <dgm:pt modelId="{6D410DCD-C807-4FBC-99F0-24829D0A7BC0}" type="parTrans" cxnId="{9EBCB7AE-E34F-41AB-9604-BD7D52E849F6}">
      <dgm:prSet/>
      <dgm:spPr/>
      <dgm:t>
        <a:bodyPr/>
        <a:lstStyle/>
        <a:p>
          <a:endParaRPr lang="it-IT"/>
        </a:p>
      </dgm:t>
    </dgm:pt>
    <dgm:pt modelId="{3DFCF7CB-23AD-47DC-9EFA-B733A4A6B12D}" type="sibTrans" cxnId="{9EBCB7AE-E34F-41AB-9604-BD7D52E849F6}">
      <dgm:prSet/>
      <dgm:spPr/>
      <dgm:t>
        <a:bodyPr/>
        <a:lstStyle/>
        <a:p>
          <a:endParaRPr lang="it-IT"/>
        </a:p>
      </dgm:t>
    </dgm:pt>
    <dgm:pt modelId="{EB2D5515-E4A4-47FC-9472-8B1460152EC3}" type="pres">
      <dgm:prSet presAssocID="{F8125E92-3BDC-4FAD-894E-AB21BDBEC0B3}" presName="Name0" presStyleCnt="0">
        <dgm:presLayoutVars>
          <dgm:dir/>
          <dgm:animLvl val="lvl"/>
          <dgm:resizeHandles val="exact"/>
        </dgm:presLayoutVars>
      </dgm:prSet>
      <dgm:spPr/>
    </dgm:pt>
    <dgm:pt modelId="{E667D945-01D8-4955-9BC5-1A3E1D8E8A0B}" type="pres">
      <dgm:prSet presAssocID="{07D63D66-3FF3-4DEB-88DD-342F513CB8CF}" presName="boxAndChildren" presStyleCnt="0"/>
      <dgm:spPr/>
    </dgm:pt>
    <dgm:pt modelId="{07E4FC5F-C6F2-481A-A510-7B17589623D0}" type="pres">
      <dgm:prSet presAssocID="{07D63D66-3FF3-4DEB-88DD-342F513CB8CF}" presName="parentTextBox" presStyleLbl="node1" presStyleIdx="0" presStyleCnt="2"/>
      <dgm:spPr/>
    </dgm:pt>
    <dgm:pt modelId="{6A4F8EA1-831C-4F2D-BA33-899B57FE480B}" type="pres">
      <dgm:prSet presAssocID="{AEE502FE-F415-41ED-B0F9-94B18EF87A97}" presName="sp" presStyleCnt="0"/>
      <dgm:spPr/>
    </dgm:pt>
    <dgm:pt modelId="{BA5271DD-2F5E-47B5-B81F-4971D1B599F9}" type="pres">
      <dgm:prSet presAssocID="{2D14E3B4-3CBF-4A6D-B569-232C2E89C3C0}" presName="arrowAndChildren" presStyleCnt="0"/>
      <dgm:spPr/>
    </dgm:pt>
    <dgm:pt modelId="{AEFAB1A4-70A2-450D-9769-457D6E23F9C9}" type="pres">
      <dgm:prSet presAssocID="{2D14E3B4-3CBF-4A6D-B569-232C2E89C3C0}" presName="parentTextArrow" presStyleLbl="node1" presStyleIdx="0" presStyleCnt="2"/>
      <dgm:spPr/>
    </dgm:pt>
    <dgm:pt modelId="{59410C00-CD22-4B2E-AD6D-2ABF56CD952A}" type="pres">
      <dgm:prSet presAssocID="{2D14E3B4-3CBF-4A6D-B569-232C2E89C3C0}" presName="arrow" presStyleLbl="node1" presStyleIdx="1" presStyleCnt="2"/>
      <dgm:spPr/>
    </dgm:pt>
    <dgm:pt modelId="{2D2CA3F1-170B-4329-9BAD-DDC9ECAB9B6C}" type="pres">
      <dgm:prSet presAssocID="{2D14E3B4-3CBF-4A6D-B569-232C2E89C3C0}" presName="descendantArrow" presStyleCnt="0"/>
      <dgm:spPr/>
    </dgm:pt>
    <dgm:pt modelId="{9EC11875-9A3E-4C59-8C7F-D7C687707F9A}" type="pres">
      <dgm:prSet presAssocID="{74EA2381-0390-488A-A56B-CF7A063A5DEA}" presName="childTextArrow" presStyleLbl="fgAccFollowNode1" presStyleIdx="0" presStyleCnt="2">
        <dgm:presLayoutVars>
          <dgm:bulletEnabled val="1"/>
        </dgm:presLayoutVars>
      </dgm:prSet>
      <dgm:spPr/>
    </dgm:pt>
    <dgm:pt modelId="{9231D03C-5F60-42B9-AD9A-61B7E971338C}" type="pres">
      <dgm:prSet presAssocID="{3AB7A04F-56D3-4FE6-86F9-A74FC567F16F}" presName="childTextArrow" presStyleLbl="fgAccFollowNode1" presStyleIdx="1" presStyleCnt="2">
        <dgm:presLayoutVars>
          <dgm:bulletEnabled val="1"/>
        </dgm:presLayoutVars>
      </dgm:prSet>
      <dgm:spPr/>
    </dgm:pt>
  </dgm:ptLst>
  <dgm:cxnLst>
    <dgm:cxn modelId="{A4C24807-8897-40A0-816F-177C4B714551}" srcId="{2D14E3B4-3CBF-4A6D-B569-232C2E89C3C0}" destId="{3AB7A04F-56D3-4FE6-86F9-A74FC567F16F}" srcOrd="1" destOrd="0" parTransId="{48F97D20-EF47-4CC7-A863-885C15FF862F}" sibTransId="{512003EC-718D-466F-8CF4-8AC5B07AF931}"/>
    <dgm:cxn modelId="{9798250B-DA79-45E3-89B3-2FB7D5CC8088}" type="presOf" srcId="{2D14E3B4-3CBF-4A6D-B569-232C2E89C3C0}" destId="{AEFAB1A4-70A2-450D-9769-457D6E23F9C9}" srcOrd="0" destOrd="0" presId="urn:microsoft.com/office/officeart/2005/8/layout/process4"/>
    <dgm:cxn modelId="{3DAD3D3B-2CD2-4D45-9990-278BE58B4472}" type="presOf" srcId="{3AB7A04F-56D3-4FE6-86F9-A74FC567F16F}" destId="{9231D03C-5F60-42B9-AD9A-61B7E971338C}" srcOrd="0" destOrd="0" presId="urn:microsoft.com/office/officeart/2005/8/layout/process4"/>
    <dgm:cxn modelId="{39ADD852-0B21-4898-A8E1-7B45D5FEB9CB}" type="presOf" srcId="{F8125E92-3BDC-4FAD-894E-AB21BDBEC0B3}" destId="{EB2D5515-E4A4-47FC-9472-8B1460152EC3}" srcOrd="0" destOrd="0" presId="urn:microsoft.com/office/officeart/2005/8/layout/process4"/>
    <dgm:cxn modelId="{BFD8F382-8CB4-4BB5-830F-62CF4218ECC0}" srcId="{2D14E3B4-3CBF-4A6D-B569-232C2E89C3C0}" destId="{74EA2381-0390-488A-A56B-CF7A063A5DEA}" srcOrd="0" destOrd="0" parTransId="{4174BCCA-655A-419A-A9FE-B53E7598A5F5}" sibTransId="{FA15BE5D-FD6B-46C5-90CA-B24E1A3EA0BA}"/>
    <dgm:cxn modelId="{9EBCB7AE-E34F-41AB-9604-BD7D52E849F6}" srcId="{F8125E92-3BDC-4FAD-894E-AB21BDBEC0B3}" destId="{07D63D66-3FF3-4DEB-88DD-342F513CB8CF}" srcOrd="1" destOrd="0" parTransId="{6D410DCD-C807-4FBC-99F0-24829D0A7BC0}" sibTransId="{3DFCF7CB-23AD-47DC-9EFA-B733A4A6B12D}"/>
    <dgm:cxn modelId="{F9432EB1-ADF3-4F11-8663-75F13A70AB94}" type="presOf" srcId="{07D63D66-3FF3-4DEB-88DD-342F513CB8CF}" destId="{07E4FC5F-C6F2-481A-A510-7B17589623D0}" srcOrd="0" destOrd="0" presId="urn:microsoft.com/office/officeart/2005/8/layout/process4"/>
    <dgm:cxn modelId="{9B1263B2-712F-44E4-BD90-A7081AA95ECC}" srcId="{F8125E92-3BDC-4FAD-894E-AB21BDBEC0B3}" destId="{2D14E3B4-3CBF-4A6D-B569-232C2E89C3C0}" srcOrd="0" destOrd="0" parTransId="{74074737-22CF-4380-A526-57D74D1B9EDC}" sibTransId="{AEE502FE-F415-41ED-B0F9-94B18EF87A97}"/>
    <dgm:cxn modelId="{1D5983F9-BAC3-4B5C-9CF2-4D3367A0BC9D}" type="presOf" srcId="{2D14E3B4-3CBF-4A6D-B569-232C2E89C3C0}" destId="{59410C00-CD22-4B2E-AD6D-2ABF56CD952A}" srcOrd="1" destOrd="0" presId="urn:microsoft.com/office/officeart/2005/8/layout/process4"/>
    <dgm:cxn modelId="{51A2B3FC-4F5A-4978-A1D3-F127B9CB755A}" type="presOf" srcId="{74EA2381-0390-488A-A56B-CF7A063A5DEA}" destId="{9EC11875-9A3E-4C59-8C7F-D7C687707F9A}" srcOrd="0" destOrd="0" presId="urn:microsoft.com/office/officeart/2005/8/layout/process4"/>
    <dgm:cxn modelId="{15977B35-6934-4900-8DE1-D459BEC864A0}" type="presParOf" srcId="{EB2D5515-E4A4-47FC-9472-8B1460152EC3}" destId="{E667D945-01D8-4955-9BC5-1A3E1D8E8A0B}" srcOrd="0" destOrd="0" presId="urn:microsoft.com/office/officeart/2005/8/layout/process4"/>
    <dgm:cxn modelId="{F75C6B83-5C68-4222-BCE5-AA3F3BCBF06E}" type="presParOf" srcId="{E667D945-01D8-4955-9BC5-1A3E1D8E8A0B}" destId="{07E4FC5F-C6F2-481A-A510-7B17589623D0}" srcOrd="0" destOrd="0" presId="urn:microsoft.com/office/officeart/2005/8/layout/process4"/>
    <dgm:cxn modelId="{F19D07F1-9760-482D-9CAD-5737D9774A36}" type="presParOf" srcId="{EB2D5515-E4A4-47FC-9472-8B1460152EC3}" destId="{6A4F8EA1-831C-4F2D-BA33-899B57FE480B}" srcOrd="1" destOrd="0" presId="urn:microsoft.com/office/officeart/2005/8/layout/process4"/>
    <dgm:cxn modelId="{AF78ED3D-50C6-49C3-9B33-F45F4E664084}" type="presParOf" srcId="{EB2D5515-E4A4-47FC-9472-8B1460152EC3}" destId="{BA5271DD-2F5E-47B5-B81F-4971D1B599F9}" srcOrd="2" destOrd="0" presId="urn:microsoft.com/office/officeart/2005/8/layout/process4"/>
    <dgm:cxn modelId="{46B520B5-A4D2-4963-8431-9003E2603D95}" type="presParOf" srcId="{BA5271DD-2F5E-47B5-B81F-4971D1B599F9}" destId="{AEFAB1A4-70A2-450D-9769-457D6E23F9C9}" srcOrd="0" destOrd="0" presId="urn:microsoft.com/office/officeart/2005/8/layout/process4"/>
    <dgm:cxn modelId="{9560107C-9ECF-4898-A002-0344AD269B4B}" type="presParOf" srcId="{BA5271DD-2F5E-47B5-B81F-4971D1B599F9}" destId="{59410C00-CD22-4B2E-AD6D-2ABF56CD952A}" srcOrd="1" destOrd="0" presId="urn:microsoft.com/office/officeart/2005/8/layout/process4"/>
    <dgm:cxn modelId="{5C5A5FC0-4067-4C00-8AFF-453001019426}" type="presParOf" srcId="{BA5271DD-2F5E-47B5-B81F-4971D1B599F9}" destId="{2D2CA3F1-170B-4329-9BAD-DDC9ECAB9B6C}" srcOrd="2" destOrd="0" presId="urn:microsoft.com/office/officeart/2005/8/layout/process4"/>
    <dgm:cxn modelId="{D559490A-DDB6-4176-BF8E-55599A2BBBF2}" type="presParOf" srcId="{2D2CA3F1-170B-4329-9BAD-DDC9ECAB9B6C}" destId="{9EC11875-9A3E-4C59-8C7F-D7C687707F9A}" srcOrd="0" destOrd="0" presId="urn:microsoft.com/office/officeart/2005/8/layout/process4"/>
    <dgm:cxn modelId="{EF6474A5-FDBC-44A7-8A03-37174586E490}" type="presParOf" srcId="{2D2CA3F1-170B-4329-9BAD-DDC9ECAB9B6C}" destId="{9231D03C-5F60-42B9-AD9A-61B7E971338C}"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D1AC071-0DD0-4E56-8C42-B90DBBC2BE4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D205BA1F-83BC-4969-80FF-9D5C86F1D3DA}">
      <dgm:prSet phldrT="[Testo]"/>
      <dgm:spPr>
        <a:solidFill>
          <a:srgbClr val="00B050"/>
        </a:solidFill>
      </dgm:spPr>
      <dgm:t>
        <a:bodyPr/>
        <a:lstStyle/>
        <a:p>
          <a:r>
            <a:rPr lang="it-IT" b="1" dirty="0">
              <a:solidFill>
                <a:schemeClr val="tx1"/>
              </a:solidFill>
            </a:rPr>
            <a:t>reclamo</a:t>
          </a:r>
        </a:p>
      </dgm:t>
    </dgm:pt>
    <dgm:pt modelId="{1EBEA0CB-AB50-4DC5-AD56-CEC3B53E64C5}" type="parTrans" cxnId="{8C12FE81-03A8-4ABC-B0D8-C89C05BE6AE5}">
      <dgm:prSet/>
      <dgm:spPr/>
      <dgm:t>
        <a:bodyPr/>
        <a:lstStyle/>
        <a:p>
          <a:endParaRPr lang="it-IT"/>
        </a:p>
      </dgm:t>
    </dgm:pt>
    <dgm:pt modelId="{E75F36F7-9509-4A0D-83C9-BAD6111EBC29}" type="sibTrans" cxnId="{8C12FE81-03A8-4ABC-B0D8-C89C05BE6AE5}">
      <dgm:prSet/>
      <dgm:spPr/>
      <dgm:t>
        <a:bodyPr/>
        <a:lstStyle/>
        <a:p>
          <a:endParaRPr lang="it-IT"/>
        </a:p>
      </dgm:t>
    </dgm:pt>
    <dgm:pt modelId="{A75410FB-D381-4D49-9E03-069078BC1988}">
      <dgm:prSet phldrT="[Testo]"/>
      <dgm:spPr>
        <a:solidFill>
          <a:srgbClr val="00B050">
            <a:alpha val="90000"/>
          </a:srgbClr>
        </a:solidFill>
      </dgm:spPr>
      <dgm:t>
        <a:bodyPr/>
        <a:lstStyle/>
        <a:p>
          <a:pPr algn="ctr"/>
          <a:r>
            <a:rPr lang="it-IT" dirty="0"/>
            <a:t>accoglimento</a:t>
          </a:r>
        </a:p>
      </dgm:t>
    </dgm:pt>
    <dgm:pt modelId="{B0EF863C-01AE-4392-AF0E-977A0D0557F2}" type="parTrans" cxnId="{8451FAB1-7565-430B-AD31-7DE234809352}">
      <dgm:prSet/>
      <dgm:spPr/>
      <dgm:t>
        <a:bodyPr/>
        <a:lstStyle/>
        <a:p>
          <a:endParaRPr lang="it-IT"/>
        </a:p>
      </dgm:t>
    </dgm:pt>
    <dgm:pt modelId="{DF09660A-88DF-4BE6-8DA6-81F6D8735CF6}" type="sibTrans" cxnId="{8451FAB1-7565-430B-AD31-7DE234809352}">
      <dgm:prSet/>
      <dgm:spPr/>
      <dgm:t>
        <a:bodyPr/>
        <a:lstStyle/>
        <a:p>
          <a:endParaRPr lang="it-IT"/>
        </a:p>
      </dgm:t>
    </dgm:pt>
    <dgm:pt modelId="{0CCC5E50-0CEE-4099-8452-E4AF3EEBCAD3}">
      <dgm:prSet phldrT="[Testo]"/>
      <dgm:spPr>
        <a:solidFill>
          <a:srgbClr val="00B050"/>
        </a:solidFill>
      </dgm:spPr>
      <dgm:t>
        <a:bodyPr/>
        <a:lstStyle/>
        <a:p>
          <a:r>
            <a:rPr lang="it-IT" dirty="0">
              <a:solidFill>
                <a:schemeClr val="tx1"/>
              </a:solidFill>
            </a:rPr>
            <a:t>Nuovo </a:t>
          </a:r>
          <a:r>
            <a:rPr lang="it-IT" b="1" dirty="0">
              <a:solidFill>
                <a:schemeClr val="tx1"/>
              </a:solidFill>
            </a:rPr>
            <a:t>giudizio</a:t>
          </a:r>
        </a:p>
      </dgm:t>
    </dgm:pt>
    <dgm:pt modelId="{AE49EAAD-2FEA-427D-B479-D7A0F545FE74}" type="parTrans" cxnId="{A70B5129-1A45-4780-B0C9-F2CA820A89CE}">
      <dgm:prSet/>
      <dgm:spPr/>
      <dgm:t>
        <a:bodyPr/>
        <a:lstStyle/>
        <a:p>
          <a:endParaRPr lang="it-IT"/>
        </a:p>
      </dgm:t>
    </dgm:pt>
    <dgm:pt modelId="{C302119B-FD24-4282-AB3F-C281CF4EEEA2}" type="sibTrans" cxnId="{A70B5129-1A45-4780-B0C9-F2CA820A89CE}">
      <dgm:prSet/>
      <dgm:spPr/>
      <dgm:t>
        <a:bodyPr/>
        <a:lstStyle/>
        <a:p>
          <a:endParaRPr lang="it-IT"/>
        </a:p>
      </dgm:t>
    </dgm:pt>
    <dgm:pt modelId="{51F4785E-6AD0-484A-BB14-042591980AD7}">
      <dgm:prSet phldrT="[Testo]"/>
      <dgm:spPr>
        <a:solidFill>
          <a:srgbClr val="00B050">
            <a:alpha val="90000"/>
          </a:srgbClr>
        </a:solidFill>
      </dgm:spPr>
      <dgm:t>
        <a:bodyPr/>
        <a:lstStyle/>
        <a:p>
          <a:pPr algn="ctr"/>
          <a:r>
            <a:rPr lang="it-IT" dirty="0"/>
            <a:t>Davanti ad un nuovo giudice</a:t>
          </a:r>
        </a:p>
      </dgm:t>
    </dgm:pt>
    <dgm:pt modelId="{CF64DFA8-12C4-4A89-95C3-9970B4419DED}" type="parTrans" cxnId="{590240CA-39E3-4787-9E28-F80995CA5A24}">
      <dgm:prSet/>
      <dgm:spPr/>
      <dgm:t>
        <a:bodyPr/>
        <a:lstStyle/>
        <a:p>
          <a:endParaRPr lang="it-IT"/>
        </a:p>
      </dgm:t>
    </dgm:pt>
    <dgm:pt modelId="{F0FECF99-35E7-4897-9C29-04386CCAC517}" type="sibTrans" cxnId="{590240CA-39E3-4787-9E28-F80995CA5A24}">
      <dgm:prSet/>
      <dgm:spPr/>
      <dgm:t>
        <a:bodyPr/>
        <a:lstStyle/>
        <a:p>
          <a:endParaRPr lang="it-IT"/>
        </a:p>
      </dgm:t>
    </dgm:pt>
    <dgm:pt modelId="{B6CD09BD-1AE0-4C44-AE85-8485FC5E6452}" type="pres">
      <dgm:prSet presAssocID="{6D1AC071-0DD0-4E56-8C42-B90DBBC2BE42}" presName="linearFlow" presStyleCnt="0">
        <dgm:presLayoutVars>
          <dgm:dir/>
          <dgm:animLvl val="lvl"/>
          <dgm:resizeHandles val="exact"/>
        </dgm:presLayoutVars>
      </dgm:prSet>
      <dgm:spPr/>
    </dgm:pt>
    <dgm:pt modelId="{45ECCEC0-ADF3-437C-A145-5388519EFC04}" type="pres">
      <dgm:prSet presAssocID="{D205BA1F-83BC-4969-80FF-9D5C86F1D3DA}" presName="composite" presStyleCnt="0"/>
      <dgm:spPr/>
    </dgm:pt>
    <dgm:pt modelId="{478C0EDB-6BED-4E99-B39C-5C95F21F53A0}" type="pres">
      <dgm:prSet presAssocID="{D205BA1F-83BC-4969-80FF-9D5C86F1D3DA}" presName="parentText" presStyleLbl="alignNode1" presStyleIdx="0" presStyleCnt="2">
        <dgm:presLayoutVars>
          <dgm:chMax val="1"/>
          <dgm:bulletEnabled val="1"/>
        </dgm:presLayoutVars>
      </dgm:prSet>
      <dgm:spPr/>
    </dgm:pt>
    <dgm:pt modelId="{07F41671-EBAB-4297-807F-748BFE430B36}" type="pres">
      <dgm:prSet presAssocID="{D205BA1F-83BC-4969-80FF-9D5C86F1D3DA}" presName="descendantText" presStyleLbl="alignAcc1" presStyleIdx="0" presStyleCnt="2" custLinFactNeighborX="1342" custLinFactNeighborY="-164">
        <dgm:presLayoutVars>
          <dgm:bulletEnabled val="1"/>
        </dgm:presLayoutVars>
      </dgm:prSet>
      <dgm:spPr/>
    </dgm:pt>
    <dgm:pt modelId="{21A1175A-9397-4B92-90CE-B6E4F3E97816}" type="pres">
      <dgm:prSet presAssocID="{E75F36F7-9509-4A0D-83C9-BAD6111EBC29}" presName="sp" presStyleCnt="0"/>
      <dgm:spPr/>
    </dgm:pt>
    <dgm:pt modelId="{37A830E4-2819-4AE6-A741-36BD0AD06B8A}" type="pres">
      <dgm:prSet presAssocID="{0CCC5E50-0CEE-4099-8452-E4AF3EEBCAD3}" presName="composite" presStyleCnt="0"/>
      <dgm:spPr/>
    </dgm:pt>
    <dgm:pt modelId="{71599B2A-6E49-4EF2-BF78-D537456B0FDB}" type="pres">
      <dgm:prSet presAssocID="{0CCC5E50-0CEE-4099-8452-E4AF3EEBCAD3}" presName="parentText" presStyleLbl="alignNode1" presStyleIdx="1" presStyleCnt="2" custAng="16200000" custLinFactNeighborX="-29062" custLinFactNeighborY="2620">
        <dgm:presLayoutVars>
          <dgm:chMax val="1"/>
          <dgm:bulletEnabled val="1"/>
        </dgm:presLayoutVars>
      </dgm:prSet>
      <dgm:spPr/>
    </dgm:pt>
    <dgm:pt modelId="{427C729A-7D5D-452B-B1ED-64D16B266EFC}" type="pres">
      <dgm:prSet presAssocID="{0CCC5E50-0CEE-4099-8452-E4AF3EEBCAD3}" presName="descendantText" presStyleLbl="alignAcc1" presStyleIdx="1" presStyleCnt="2" custScaleX="87177" custLinFactNeighborX="-1003" custLinFactNeighborY="30389">
        <dgm:presLayoutVars>
          <dgm:bulletEnabled val="1"/>
        </dgm:presLayoutVars>
      </dgm:prSet>
      <dgm:spPr/>
    </dgm:pt>
  </dgm:ptLst>
  <dgm:cxnLst>
    <dgm:cxn modelId="{2BCBA40D-C3A1-4CF0-B0F5-67BC28C82FE1}" type="presOf" srcId="{A75410FB-D381-4D49-9E03-069078BC1988}" destId="{07F41671-EBAB-4297-807F-748BFE430B36}" srcOrd="0" destOrd="0" presId="urn:microsoft.com/office/officeart/2005/8/layout/chevron2"/>
    <dgm:cxn modelId="{A70B5129-1A45-4780-B0C9-F2CA820A89CE}" srcId="{6D1AC071-0DD0-4E56-8C42-B90DBBC2BE42}" destId="{0CCC5E50-0CEE-4099-8452-E4AF3EEBCAD3}" srcOrd="1" destOrd="0" parTransId="{AE49EAAD-2FEA-427D-B479-D7A0F545FE74}" sibTransId="{C302119B-FD24-4282-AB3F-C281CF4EEEA2}"/>
    <dgm:cxn modelId="{8C12FE81-03A8-4ABC-B0D8-C89C05BE6AE5}" srcId="{6D1AC071-0DD0-4E56-8C42-B90DBBC2BE42}" destId="{D205BA1F-83BC-4969-80FF-9D5C86F1D3DA}" srcOrd="0" destOrd="0" parTransId="{1EBEA0CB-AB50-4DC5-AD56-CEC3B53E64C5}" sibTransId="{E75F36F7-9509-4A0D-83C9-BAD6111EBC29}"/>
    <dgm:cxn modelId="{4AD0D59B-F71C-493B-80D8-E3D168B66BC8}" type="presOf" srcId="{51F4785E-6AD0-484A-BB14-042591980AD7}" destId="{427C729A-7D5D-452B-B1ED-64D16B266EFC}" srcOrd="0" destOrd="0" presId="urn:microsoft.com/office/officeart/2005/8/layout/chevron2"/>
    <dgm:cxn modelId="{A57FD3A7-05B1-4E2C-9464-DD23BC0CCC72}" type="presOf" srcId="{6D1AC071-0DD0-4E56-8C42-B90DBBC2BE42}" destId="{B6CD09BD-1AE0-4C44-AE85-8485FC5E6452}" srcOrd="0" destOrd="0" presId="urn:microsoft.com/office/officeart/2005/8/layout/chevron2"/>
    <dgm:cxn modelId="{8451FAB1-7565-430B-AD31-7DE234809352}" srcId="{D205BA1F-83BC-4969-80FF-9D5C86F1D3DA}" destId="{A75410FB-D381-4D49-9E03-069078BC1988}" srcOrd="0" destOrd="0" parTransId="{B0EF863C-01AE-4392-AF0E-977A0D0557F2}" sibTransId="{DF09660A-88DF-4BE6-8DA6-81F6D8735CF6}"/>
    <dgm:cxn modelId="{590240CA-39E3-4787-9E28-F80995CA5A24}" srcId="{0CCC5E50-0CEE-4099-8452-E4AF3EEBCAD3}" destId="{51F4785E-6AD0-484A-BB14-042591980AD7}" srcOrd="0" destOrd="0" parTransId="{CF64DFA8-12C4-4A89-95C3-9970B4419DED}" sibTransId="{F0FECF99-35E7-4897-9C29-04386CCAC517}"/>
    <dgm:cxn modelId="{F4B9FCF0-8540-4F54-BB6D-FA11996492DC}" type="presOf" srcId="{D205BA1F-83BC-4969-80FF-9D5C86F1D3DA}" destId="{478C0EDB-6BED-4E99-B39C-5C95F21F53A0}" srcOrd="0" destOrd="0" presId="urn:microsoft.com/office/officeart/2005/8/layout/chevron2"/>
    <dgm:cxn modelId="{E390CCF8-77D7-466D-BBFB-6C12C150398C}" type="presOf" srcId="{0CCC5E50-0CEE-4099-8452-E4AF3EEBCAD3}" destId="{71599B2A-6E49-4EF2-BF78-D537456B0FDB}" srcOrd="0" destOrd="0" presId="urn:microsoft.com/office/officeart/2005/8/layout/chevron2"/>
    <dgm:cxn modelId="{3AB734DF-9449-4C74-9AEA-74C3E5F13F3A}" type="presParOf" srcId="{B6CD09BD-1AE0-4C44-AE85-8485FC5E6452}" destId="{45ECCEC0-ADF3-437C-A145-5388519EFC04}" srcOrd="0" destOrd="0" presId="urn:microsoft.com/office/officeart/2005/8/layout/chevron2"/>
    <dgm:cxn modelId="{970E2C6E-F467-45FD-BB8A-7F23FD596C48}" type="presParOf" srcId="{45ECCEC0-ADF3-437C-A145-5388519EFC04}" destId="{478C0EDB-6BED-4E99-B39C-5C95F21F53A0}" srcOrd="0" destOrd="0" presId="urn:microsoft.com/office/officeart/2005/8/layout/chevron2"/>
    <dgm:cxn modelId="{A9C7032D-2564-474F-83E7-1497D6EDC204}" type="presParOf" srcId="{45ECCEC0-ADF3-437C-A145-5388519EFC04}" destId="{07F41671-EBAB-4297-807F-748BFE430B36}" srcOrd="1" destOrd="0" presId="urn:microsoft.com/office/officeart/2005/8/layout/chevron2"/>
    <dgm:cxn modelId="{EBAE6BD2-EDB2-4F13-AEA9-CBEB28212B83}" type="presParOf" srcId="{B6CD09BD-1AE0-4C44-AE85-8485FC5E6452}" destId="{21A1175A-9397-4B92-90CE-B6E4F3E97816}" srcOrd="1" destOrd="0" presId="urn:microsoft.com/office/officeart/2005/8/layout/chevron2"/>
    <dgm:cxn modelId="{EA4D74A5-F697-46E3-934F-7238FA0662DD}" type="presParOf" srcId="{B6CD09BD-1AE0-4C44-AE85-8485FC5E6452}" destId="{37A830E4-2819-4AE6-A741-36BD0AD06B8A}" srcOrd="2" destOrd="0" presId="urn:microsoft.com/office/officeart/2005/8/layout/chevron2"/>
    <dgm:cxn modelId="{549BD055-B3FB-48EE-BE23-36A324FE27BE}" type="presParOf" srcId="{37A830E4-2819-4AE6-A741-36BD0AD06B8A}" destId="{71599B2A-6E49-4EF2-BF78-D537456B0FDB}" srcOrd="0" destOrd="0" presId="urn:microsoft.com/office/officeart/2005/8/layout/chevron2"/>
    <dgm:cxn modelId="{FDC10475-4CA6-49B4-A666-264415360B07}" type="presParOf" srcId="{37A830E4-2819-4AE6-A741-36BD0AD06B8A}" destId="{427C729A-7D5D-452B-B1ED-64D16B266EFC}"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D1AC071-0DD0-4E56-8C42-B90DBBC2BE4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D205BA1F-83BC-4969-80FF-9D5C86F1D3DA}">
      <dgm:prSet phldrT="[Testo]" custT="1"/>
      <dgm:spPr>
        <a:solidFill>
          <a:srgbClr val="FF0000"/>
        </a:solidFill>
      </dgm:spPr>
      <dgm:t>
        <a:bodyPr/>
        <a:lstStyle/>
        <a:p>
          <a:r>
            <a:rPr lang="it-IT" sz="1600" b="1" dirty="0">
              <a:solidFill>
                <a:schemeClr val="bg1"/>
              </a:solidFill>
            </a:rPr>
            <a:t>Rigetto</a:t>
          </a:r>
          <a:r>
            <a:rPr lang="it-IT" sz="1900" b="1" dirty="0">
              <a:solidFill>
                <a:schemeClr val="bg1"/>
              </a:solidFill>
            </a:rPr>
            <a:t>	</a:t>
          </a:r>
        </a:p>
      </dgm:t>
    </dgm:pt>
    <dgm:pt modelId="{1EBEA0CB-AB50-4DC5-AD56-CEC3B53E64C5}" type="parTrans" cxnId="{8C12FE81-03A8-4ABC-B0D8-C89C05BE6AE5}">
      <dgm:prSet/>
      <dgm:spPr/>
      <dgm:t>
        <a:bodyPr/>
        <a:lstStyle/>
        <a:p>
          <a:endParaRPr lang="it-IT" b="1">
            <a:solidFill>
              <a:schemeClr val="bg1"/>
            </a:solidFill>
          </a:endParaRPr>
        </a:p>
      </dgm:t>
    </dgm:pt>
    <dgm:pt modelId="{E75F36F7-9509-4A0D-83C9-BAD6111EBC29}" type="sibTrans" cxnId="{8C12FE81-03A8-4ABC-B0D8-C89C05BE6AE5}">
      <dgm:prSet/>
      <dgm:spPr/>
      <dgm:t>
        <a:bodyPr/>
        <a:lstStyle/>
        <a:p>
          <a:endParaRPr lang="it-IT" b="1">
            <a:solidFill>
              <a:schemeClr val="bg1"/>
            </a:solidFill>
          </a:endParaRPr>
        </a:p>
      </dgm:t>
    </dgm:pt>
    <dgm:pt modelId="{A75410FB-D381-4D49-9E03-069078BC1988}">
      <dgm:prSet phldrT="[Testo]"/>
      <dgm:spPr>
        <a:solidFill>
          <a:srgbClr val="FF0000">
            <a:alpha val="90000"/>
          </a:srgbClr>
        </a:solidFill>
      </dgm:spPr>
      <dgm:t>
        <a:bodyPr/>
        <a:lstStyle/>
        <a:p>
          <a:pPr algn="ctr"/>
          <a:r>
            <a:rPr lang="it-IT" b="1" dirty="0">
              <a:solidFill>
                <a:schemeClr val="bg1"/>
              </a:solidFill>
            </a:rPr>
            <a:t>Reclamo respinto o non presentato</a:t>
          </a:r>
        </a:p>
      </dgm:t>
    </dgm:pt>
    <dgm:pt modelId="{B0EF863C-01AE-4392-AF0E-977A0D0557F2}" type="parTrans" cxnId="{8451FAB1-7565-430B-AD31-7DE234809352}">
      <dgm:prSet/>
      <dgm:spPr/>
      <dgm:t>
        <a:bodyPr/>
        <a:lstStyle/>
        <a:p>
          <a:endParaRPr lang="it-IT" b="1">
            <a:solidFill>
              <a:schemeClr val="bg1"/>
            </a:solidFill>
          </a:endParaRPr>
        </a:p>
      </dgm:t>
    </dgm:pt>
    <dgm:pt modelId="{DF09660A-88DF-4BE6-8DA6-81F6D8735CF6}" type="sibTrans" cxnId="{8451FAB1-7565-430B-AD31-7DE234809352}">
      <dgm:prSet/>
      <dgm:spPr/>
      <dgm:t>
        <a:bodyPr/>
        <a:lstStyle/>
        <a:p>
          <a:endParaRPr lang="it-IT" b="1">
            <a:solidFill>
              <a:schemeClr val="bg1"/>
            </a:solidFill>
          </a:endParaRPr>
        </a:p>
      </dgm:t>
    </dgm:pt>
    <dgm:pt modelId="{0CCC5E50-0CEE-4099-8452-E4AF3EEBCAD3}">
      <dgm:prSet phldrT="[Testo]"/>
      <dgm:spPr>
        <a:solidFill>
          <a:srgbClr val="FF0000"/>
        </a:solidFill>
      </dgm:spPr>
      <dgm:t>
        <a:bodyPr/>
        <a:lstStyle/>
        <a:p>
          <a:r>
            <a:rPr lang="it-IT" b="1" dirty="0">
              <a:solidFill>
                <a:schemeClr val="bg1"/>
              </a:solidFill>
            </a:rPr>
            <a:t>	</a:t>
          </a:r>
        </a:p>
      </dgm:t>
    </dgm:pt>
    <dgm:pt modelId="{AE49EAAD-2FEA-427D-B479-D7A0F545FE74}" type="parTrans" cxnId="{A70B5129-1A45-4780-B0C9-F2CA820A89CE}">
      <dgm:prSet/>
      <dgm:spPr/>
      <dgm:t>
        <a:bodyPr/>
        <a:lstStyle/>
        <a:p>
          <a:endParaRPr lang="it-IT" b="1">
            <a:solidFill>
              <a:schemeClr val="bg1"/>
            </a:solidFill>
          </a:endParaRPr>
        </a:p>
      </dgm:t>
    </dgm:pt>
    <dgm:pt modelId="{C302119B-FD24-4282-AB3F-C281CF4EEEA2}" type="sibTrans" cxnId="{A70B5129-1A45-4780-B0C9-F2CA820A89CE}">
      <dgm:prSet/>
      <dgm:spPr/>
      <dgm:t>
        <a:bodyPr/>
        <a:lstStyle/>
        <a:p>
          <a:endParaRPr lang="it-IT" b="1">
            <a:solidFill>
              <a:schemeClr val="bg1"/>
            </a:solidFill>
          </a:endParaRPr>
        </a:p>
      </dgm:t>
    </dgm:pt>
    <dgm:pt modelId="{51F4785E-6AD0-484A-BB14-042591980AD7}">
      <dgm:prSet phldrT="[Testo]"/>
      <dgm:spPr>
        <a:solidFill>
          <a:srgbClr val="FF0000">
            <a:alpha val="90000"/>
          </a:srgbClr>
        </a:solidFill>
      </dgm:spPr>
      <dgm:t>
        <a:bodyPr/>
        <a:lstStyle/>
        <a:p>
          <a:pPr algn="ctr"/>
          <a:r>
            <a:rPr lang="it-IT" b="1" dirty="0">
              <a:solidFill>
                <a:schemeClr val="bg1"/>
              </a:solidFill>
            </a:rPr>
            <a:t>Definizione del giudizio senza possibilità di impugnazione</a:t>
          </a:r>
        </a:p>
      </dgm:t>
    </dgm:pt>
    <dgm:pt modelId="{CF64DFA8-12C4-4A89-95C3-9970B4419DED}" type="parTrans" cxnId="{590240CA-39E3-4787-9E28-F80995CA5A24}">
      <dgm:prSet/>
      <dgm:spPr/>
      <dgm:t>
        <a:bodyPr/>
        <a:lstStyle/>
        <a:p>
          <a:endParaRPr lang="it-IT" b="1">
            <a:solidFill>
              <a:schemeClr val="bg1"/>
            </a:solidFill>
          </a:endParaRPr>
        </a:p>
      </dgm:t>
    </dgm:pt>
    <dgm:pt modelId="{F0FECF99-35E7-4897-9C29-04386CCAC517}" type="sibTrans" cxnId="{590240CA-39E3-4787-9E28-F80995CA5A24}">
      <dgm:prSet/>
      <dgm:spPr/>
      <dgm:t>
        <a:bodyPr/>
        <a:lstStyle/>
        <a:p>
          <a:endParaRPr lang="it-IT" b="1">
            <a:solidFill>
              <a:schemeClr val="bg1"/>
            </a:solidFill>
          </a:endParaRPr>
        </a:p>
      </dgm:t>
    </dgm:pt>
    <dgm:pt modelId="{B6CD09BD-1AE0-4C44-AE85-8485FC5E6452}" type="pres">
      <dgm:prSet presAssocID="{6D1AC071-0DD0-4E56-8C42-B90DBBC2BE42}" presName="linearFlow" presStyleCnt="0">
        <dgm:presLayoutVars>
          <dgm:dir/>
          <dgm:animLvl val="lvl"/>
          <dgm:resizeHandles val="exact"/>
        </dgm:presLayoutVars>
      </dgm:prSet>
      <dgm:spPr/>
    </dgm:pt>
    <dgm:pt modelId="{45ECCEC0-ADF3-437C-A145-5388519EFC04}" type="pres">
      <dgm:prSet presAssocID="{D205BA1F-83BC-4969-80FF-9D5C86F1D3DA}" presName="composite" presStyleCnt="0"/>
      <dgm:spPr/>
    </dgm:pt>
    <dgm:pt modelId="{478C0EDB-6BED-4E99-B39C-5C95F21F53A0}" type="pres">
      <dgm:prSet presAssocID="{D205BA1F-83BC-4969-80FF-9D5C86F1D3DA}" presName="parentText" presStyleLbl="alignNode1" presStyleIdx="0" presStyleCnt="2" custLinFactX="200000" custLinFactNeighborX="243457" custLinFactNeighborY="-4238">
        <dgm:presLayoutVars>
          <dgm:chMax val="1"/>
          <dgm:bulletEnabled val="1"/>
        </dgm:presLayoutVars>
      </dgm:prSet>
      <dgm:spPr/>
    </dgm:pt>
    <dgm:pt modelId="{07F41671-EBAB-4297-807F-748BFE430B36}" type="pres">
      <dgm:prSet presAssocID="{D205BA1F-83BC-4969-80FF-9D5C86F1D3DA}" presName="descendantText" presStyleLbl="alignAcc1" presStyleIdx="0" presStyleCnt="2" custLinFactNeighborX="-22107" custLinFactNeighborY="-164">
        <dgm:presLayoutVars>
          <dgm:bulletEnabled val="1"/>
        </dgm:presLayoutVars>
      </dgm:prSet>
      <dgm:spPr/>
    </dgm:pt>
    <dgm:pt modelId="{21A1175A-9397-4B92-90CE-B6E4F3E97816}" type="pres">
      <dgm:prSet presAssocID="{E75F36F7-9509-4A0D-83C9-BAD6111EBC29}" presName="sp" presStyleCnt="0"/>
      <dgm:spPr/>
    </dgm:pt>
    <dgm:pt modelId="{37A830E4-2819-4AE6-A741-36BD0AD06B8A}" type="pres">
      <dgm:prSet presAssocID="{0CCC5E50-0CEE-4099-8452-E4AF3EEBCAD3}" presName="composite" presStyleCnt="0"/>
      <dgm:spPr/>
    </dgm:pt>
    <dgm:pt modelId="{71599B2A-6E49-4EF2-BF78-D537456B0FDB}" type="pres">
      <dgm:prSet presAssocID="{0CCC5E50-0CEE-4099-8452-E4AF3EEBCAD3}" presName="parentText" presStyleLbl="alignNode1" presStyleIdx="1" presStyleCnt="2" custAng="5400000" custLinFactX="200000" custLinFactNeighborX="210403" custLinFactNeighborY="3637">
        <dgm:presLayoutVars>
          <dgm:chMax val="1"/>
          <dgm:bulletEnabled val="1"/>
        </dgm:presLayoutVars>
      </dgm:prSet>
      <dgm:spPr/>
    </dgm:pt>
    <dgm:pt modelId="{427C729A-7D5D-452B-B1ED-64D16B266EFC}" type="pres">
      <dgm:prSet presAssocID="{0CCC5E50-0CEE-4099-8452-E4AF3EEBCAD3}" presName="descendantText" presStyleLbl="alignAcc1" presStyleIdx="1" presStyleCnt="2" custAng="0" custScaleX="82193" custLinFactNeighborX="-23002" custLinFactNeighborY="31954">
        <dgm:presLayoutVars>
          <dgm:bulletEnabled val="1"/>
        </dgm:presLayoutVars>
      </dgm:prSet>
      <dgm:spPr/>
    </dgm:pt>
  </dgm:ptLst>
  <dgm:cxnLst>
    <dgm:cxn modelId="{2BCBA40D-C3A1-4CF0-B0F5-67BC28C82FE1}" type="presOf" srcId="{A75410FB-D381-4D49-9E03-069078BC1988}" destId="{07F41671-EBAB-4297-807F-748BFE430B36}" srcOrd="0" destOrd="0" presId="urn:microsoft.com/office/officeart/2005/8/layout/chevron2"/>
    <dgm:cxn modelId="{A70B5129-1A45-4780-B0C9-F2CA820A89CE}" srcId="{6D1AC071-0DD0-4E56-8C42-B90DBBC2BE42}" destId="{0CCC5E50-0CEE-4099-8452-E4AF3EEBCAD3}" srcOrd="1" destOrd="0" parTransId="{AE49EAAD-2FEA-427D-B479-D7A0F545FE74}" sibTransId="{C302119B-FD24-4282-AB3F-C281CF4EEEA2}"/>
    <dgm:cxn modelId="{8C12FE81-03A8-4ABC-B0D8-C89C05BE6AE5}" srcId="{6D1AC071-0DD0-4E56-8C42-B90DBBC2BE42}" destId="{D205BA1F-83BC-4969-80FF-9D5C86F1D3DA}" srcOrd="0" destOrd="0" parTransId="{1EBEA0CB-AB50-4DC5-AD56-CEC3B53E64C5}" sibTransId="{E75F36F7-9509-4A0D-83C9-BAD6111EBC29}"/>
    <dgm:cxn modelId="{4AD0D59B-F71C-493B-80D8-E3D168B66BC8}" type="presOf" srcId="{51F4785E-6AD0-484A-BB14-042591980AD7}" destId="{427C729A-7D5D-452B-B1ED-64D16B266EFC}" srcOrd="0" destOrd="0" presId="urn:microsoft.com/office/officeart/2005/8/layout/chevron2"/>
    <dgm:cxn modelId="{A57FD3A7-05B1-4E2C-9464-DD23BC0CCC72}" type="presOf" srcId="{6D1AC071-0DD0-4E56-8C42-B90DBBC2BE42}" destId="{B6CD09BD-1AE0-4C44-AE85-8485FC5E6452}" srcOrd="0" destOrd="0" presId="urn:microsoft.com/office/officeart/2005/8/layout/chevron2"/>
    <dgm:cxn modelId="{8451FAB1-7565-430B-AD31-7DE234809352}" srcId="{D205BA1F-83BC-4969-80FF-9D5C86F1D3DA}" destId="{A75410FB-D381-4D49-9E03-069078BC1988}" srcOrd="0" destOrd="0" parTransId="{B0EF863C-01AE-4392-AF0E-977A0D0557F2}" sibTransId="{DF09660A-88DF-4BE6-8DA6-81F6D8735CF6}"/>
    <dgm:cxn modelId="{590240CA-39E3-4787-9E28-F80995CA5A24}" srcId="{0CCC5E50-0CEE-4099-8452-E4AF3EEBCAD3}" destId="{51F4785E-6AD0-484A-BB14-042591980AD7}" srcOrd="0" destOrd="0" parTransId="{CF64DFA8-12C4-4A89-95C3-9970B4419DED}" sibTransId="{F0FECF99-35E7-4897-9C29-04386CCAC517}"/>
    <dgm:cxn modelId="{F4B9FCF0-8540-4F54-BB6D-FA11996492DC}" type="presOf" srcId="{D205BA1F-83BC-4969-80FF-9D5C86F1D3DA}" destId="{478C0EDB-6BED-4E99-B39C-5C95F21F53A0}" srcOrd="0" destOrd="0" presId="urn:microsoft.com/office/officeart/2005/8/layout/chevron2"/>
    <dgm:cxn modelId="{E390CCF8-77D7-466D-BBFB-6C12C150398C}" type="presOf" srcId="{0CCC5E50-0CEE-4099-8452-E4AF3EEBCAD3}" destId="{71599B2A-6E49-4EF2-BF78-D537456B0FDB}" srcOrd="0" destOrd="0" presId="urn:microsoft.com/office/officeart/2005/8/layout/chevron2"/>
    <dgm:cxn modelId="{3AB734DF-9449-4C74-9AEA-74C3E5F13F3A}" type="presParOf" srcId="{B6CD09BD-1AE0-4C44-AE85-8485FC5E6452}" destId="{45ECCEC0-ADF3-437C-A145-5388519EFC04}" srcOrd="0" destOrd="0" presId="urn:microsoft.com/office/officeart/2005/8/layout/chevron2"/>
    <dgm:cxn modelId="{970E2C6E-F467-45FD-BB8A-7F23FD596C48}" type="presParOf" srcId="{45ECCEC0-ADF3-437C-A145-5388519EFC04}" destId="{478C0EDB-6BED-4E99-B39C-5C95F21F53A0}" srcOrd="0" destOrd="0" presId="urn:microsoft.com/office/officeart/2005/8/layout/chevron2"/>
    <dgm:cxn modelId="{A9C7032D-2564-474F-83E7-1497D6EDC204}" type="presParOf" srcId="{45ECCEC0-ADF3-437C-A145-5388519EFC04}" destId="{07F41671-EBAB-4297-807F-748BFE430B36}" srcOrd="1" destOrd="0" presId="urn:microsoft.com/office/officeart/2005/8/layout/chevron2"/>
    <dgm:cxn modelId="{EBAE6BD2-EDB2-4F13-AEA9-CBEB28212B83}" type="presParOf" srcId="{B6CD09BD-1AE0-4C44-AE85-8485FC5E6452}" destId="{21A1175A-9397-4B92-90CE-B6E4F3E97816}" srcOrd="1" destOrd="0" presId="urn:microsoft.com/office/officeart/2005/8/layout/chevron2"/>
    <dgm:cxn modelId="{EA4D74A5-F697-46E3-934F-7238FA0662DD}" type="presParOf" srcId="{B6CD09BD-1AE0-4C44-AE85-8485FC5E6452}" destId="{37A830E4-2819-4AE6-A741-36BD0AD06B8A}" srcOrd="2" destOrd="0" presId="urn:microsoft.com/office/officeart/2005/8/layout/chevron2"/>
    <dgm:cxn modelId="{549BD055-B3FB-48EE-BE23-36A324FE27BE}" type="presParOf" srcId="{37A830E4-2819-4AE6-A741-36BD0AD06B8A}" destId="{71599B2A-6E49-4EF2-BF78-D537456B0FDB}" srcOrd="0" destOrd="0" presId="urn:microsoft.com/office/officeart/2005/8/layout/chevron2"/>
    <dgm:cxn modelId="{FDC10475-4CA6-49B4-A666-264415360B07}" type="presParOf" srcId="{37A830E4-2819-4AE6-A741-36BD0AD06B8A}" destId="{427C729A-7D5D-452B-B1ED-64D16B266EFC}" srcOrd="1" destOrd="0" presId="urn:microsoft.com/office/officeart/2005/8/layout/chevron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CA10E95-9950-4CD3-ABBF-D6A19C105DC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it-IT"/>
        </a:p>
      </dgm:t>
    </dgm:pt>
    <dgm:pt modelId="{51171594-0C3F-4E1C-973B-8A1217E67906}">
      <dgm:prSet phldrT="[Testo]"/>
      <dgm:spPr>
        <a:solidFill>
          <a:schemeClr val="accent6">
            <a:lumMod val="75000"/>
          </a:schemeClr>
        </a:solidFill>
      </dgm:spPr>
      <dgm:t>
        <a:bodyPr/>
        <a:lstStyle/>
        <a:p>
          <a:endParaRPr lang="it-IT" dirty="0"/>
        </a:p>
      </dgm:t>
    </dgm:pt>
    <dgm:pt modelId="{C25C9DE9-ABF6-4900-B84D-D87578803AB5}" type="parTrans" cxnId="{9D4A6AA1-F73E-41A5-8EF6-720E52A6F375}">
      <dgm:prSet/>
      <dgm:spPr/>
      <dgm:t>
        <a:bodyPr/>
        <a:lstStyle/>
        <a:p>
          <a:endParaRPr lang="it-IT"/>
        </a:p>
      </dgm:t>
    </dgm:pt>
    <dgm:pt modelId="{BFDA9AF4-668C-4A9F-8DC4-C40CD8C9A6EE}" type="sibTrans" cxnId="{9D4A6AA1-F73E-41A5-8EF6-720E52A6F375}">
      <dgm:prSet/>
      <dgm:spPr/>
      <dgm:t>
        <a:bodyPr/>
        <a:lstStyle/>
        <a:p>
          <a:endParaRPr lang="it-IT"/>
        </a:p>
      </dgm:t>
    </dgm:pt>
    <dgm:pt modelId="{9A4F29AC-1B42-4761-B6F7-CB194304C645}">
      <dgm:prSet phldrT="[Testo]"/>
      <dgm:spPr/>
      <dgm:t>
        <a:bodyPr/>
        <a:lstStyle/>
        <a:p>
          <a:r>
            <a:rPr lang="it-IT" dirty="0"/>
            <a:t>Manifesta infondatezza</a:t>
          </a:r>
        </a:p>
      </dgm:t>
    </dgm:pt>
    <dgm:pt modelId="{89FB9BC4-DAB8-4059-8B63-919C67AAE636}" type="parTrans" cxnId="{F3E900AA-BFEA-4366-98FC-D71EF861B5DF}">
      <dgm:prSet/>
      <dgm:spPr/>
      <dgm:t>
        <a:bodyPr/>
        <a:lstStyle/>
        <a:p>
          <a:endParaRPr lang="it-IT"/>
        </a:p>
      </dgm:t>
    </dgm:pt>
    <dgm:pt modelId="{E937D4A7-C7CA-41BA-9EA6-902536E45BCE}" type="sibTrans" cxnId="{F3E900AA-BFEA-4366-98FC-D71EF861B5DF}">
      <dgm:prSet/>
      <dgm:spPr/>
      <dgm:t>
        <a:bodyPr/>
        <a:lstStyle/>
        <a:p>
          <a:endParaRPr lang="it-IT"/>
        </a:p>
      </dgm:t>
    </dgm:pt>
    <dgm:pt modelId="{BFD944D3-E97B-4E50-B221-B919926814E6}">
      <dgm:prSet phldrT="[Testo]"/>
      <dgm:spPr>
        <a:solidFill>
          <a:schemeClr val="accent6">
            <a:lumMod val="75000"/>
          </a:schemeClr>
        </a:solidFill>
      </dgm:spPr>
      <dgm:t>
        <a:bodyPr/>
        <a:lstStyle/>
        <a:p>
          <a:endParaRPr lang="it-IT" dirty="0"/>
        </a:p>
      </dgm:t>
    </dgm:pt>
    <dgm:pt modelId="{577CD734-1994-4EE6-9D83-2A9654F500FF}" type="parTrans" cxnId="{E8A54719-5664-42AE-B80C-8B2BB9B482EF}">
      <dgm:prSet/>
      <dgm:spPr/>
      <dgm:t>
        <a:bodyPr/>
        <a:lstStyle/>
        <a:p>
          <a:endParaRPr lang="it-IT"/>
        </a:p>
      </dgm:t>
    </dgm:pt>
    <dgm:pt modelId="{9E533CBC-5207-44AB-8E2C-3A78A16ED558}" type="sibTrans" cxnId="{E8A54719-5664-42AE-B80C-8B2BB9B482EF}">
      <dgm:prSet/>
      <dgm:spPr/>
      <dgm:t>
        <a:bodyPr/>
        <a:lstStyle/>
        <a:p>
          <a:endParaRPr lang="it-IT"/>
        </a:p>
      </dgm:t>
    </dgm:pt>
    <dgm:pt modelId="{4B689183-0128-4CA9-908F-D41AB02C4E9D}">
      <dgm:prSet phldrT="[Testo]"/>
      <dgm:spPr/>
      <dgm:t>
        <a:bodyPr/>
        <a:lstStyle/>
        <a:p>
          <a:r>
            <a:rPr lang="it-IT" dirty="0"/>
            <a:t>Mancanza del </a:t>
          </a:r>
          <a:r>
            <a:rPr lang="it-IT" i="1" dirty="0" err="1"/>
            <a:t>petitum</a:t>
          </a:r>
          <a:endParaRPr lang="it-IT" i="1" dirty="0"/>
        </a:p>
      </dgm:t>
    </dgm:pt>
    <dgm:pt modelId="{6F8BB0BA-C884-4D00-8195-80197786DF9E}" type="parTrans" cxnId="{574DA157-288D-41BD-B5E6-63A197F1FCA2}">
      <dgm:prSet/>
      <dgm:spPr/>
      <dgm:t>
        <a:bodyPr/>
        <a:lstStyle/>
        <a:p>
          <a:endParaRPr lang="it-IT"/>
        </a:p>
      </dgm:t>
    </dgm:pt>
    <dgm:pt modelId="{E5A41B98-5E74-4E7A-AB5B-1B617C04B2CF}" type="sibTrans" cxnId="{574DA157-288D-41BD-B5E6-63A197F1FCA2}">
      <dgm:prSet/>
      <dgm:spPr/>
      <dgm:t>
        <a:bodyPr/>
        <a:lstStyle/>
        <a:p>
          <a:endParaRPr lang="it-IT"/>
        </a:p>
      </dgm:t>
    </dgm:pt>
    <dgm:pt modelId="{87FBCB54-A5D3-4B7B-A184-7F2965824947}">
      <dgm:prSet phldrT="[Testo]"/>
      <dgm:spPr>
        <a:solidFill>
          <a:schemeClr val="accent6">
            <a:lumMod val="75000"/>
          </a:schemeClr>
        </a:solidFill>
      </dgm:spPr>
      <dgm:t>
        <a:bodyPr/>
        <a:lstStyle/>
        <a:p>
          <a:endParaRPr lang="it-IT" dirty="0"/>
        </a:p>
      </dgm:t>
    </dgm:pt>
    <dgm:pt modelId="{7BD2C597-B000-4650-AEAA-11A133E32A42}" type="parTrans" cxnId="{B3B5F157-F64F-440B-8AAD-F238CDED6983}">
      <dgm:prSet/>
      <dgm:spPr/>
      <dgm:t>
        <a:bodyPr/>
        <a:lstStyle/>
        <a:p>
          <a:endParaRPr lang="it-IT"/>
        </a:p>
      </dgm:t>
    </dgm:pt>
    <dgm:pt modelId="{41835CB8-B905-498F-93AB-D5E628BB98AB}" type="sibTrans" cxnId="{B3B5F157-F64F-440B-8AAD-F238CDED6983}">
      <dgm:prSet/>
      <dgm:spPr/>
      <dgm:t>
        <a:bodyPr/>
        <a:lstStyle/>
        <a:p>
          <a:endParaRPr lang="it-IT"/>
        </a:p>
      </dgm:t>
    </dgm:pt>
    <dgm:pt modelId="{C671CA03-2AE4-499C-9AB7-6D1D39DC01B3}">
      <dgm:prSet phldrT="[Testo]"/>
      <dgm:spPr/>
      <dgm:t>
        <a:bodyPr/>
        <a:lstStyle/>
        <a:p>
          <a:r>
            <a:rPr lang="it-IT" dirty="0"/>
            <a:t>Mancata esposizione dei fatti e della </a:t>
          </a:r>
          <a:r>
            <a:rPr lang="it-IT" i="1" dirty="0"/>
            <a:t>causa </a:t>
          </a:r>
          <a:r>
            <a:rPr lang="it-IT" i="1" dirty="0" err="1"/>
            <a:t>petendi</a:t>
          </a:r>
          <a:endParaRPr lang="it-IT" dirty="0"/>
        </a:p>
      </dgm:t>
    </dgm:pt>
    <dgm:pt modelId="{98A63314-D4C3-4D67-9C9B-8D8B98435380}" type="parTrans" cxnId="{6867EA1E-C23D-4DF3-86C8-36562624C0AB}">
      <dgm:prSet/>
      <dgm:spPr/>
      <dgm:t>
        <a:bodyPr/>
        <a:lstStyle/>
        <a:p>
          <a:endParaRPr lang="it-IT"/>
        </a:p>
      </dgm:t>
    </dgm:pt>
    <dgm:pt modelId="{804576F1-1CC5-45E6-8541-41AAD2CC7292}" type="sibTrans" cxnId="{6867EA1E-C23D-4DF3-86C8-36562624C0AB}">
      <dgm:prSet/>
      <dgm:spPr/>
      <dgm:t>
        <a:bodyPr/>
        <a:lstStyle/>
        <a:p>
          <a:endParaRPr lang="it-IT"/>
        </a:p>
      </dgm:t>
    </dgm:pt>
    <dgm:pt modelId="{1B82F83D-890C-4A5E-928F-564319F63C36}" type="pres">
      <dgm:prSet presAssocID="{ECA10E95-9950-4CD3-ABBF-D6A19C105DC5}" presName="linearFlow" presStyleCnt="0">
        <dgm:presLayoutVars>
          <dgm:dir/>
          <dgm:animLvl val="lvl"/>
          <dgm:resizeHandles val="exact"/>
        </dgm:presLayoutVars>
      </dgm:prSet>
      <dgm:spPr/>
    </dgm:pt>
    <dgm:pt modelId="{B4B21557-E372-42C9-88AF-D155C4A589E2}" type="pres">
      <dgm:prSet presAssocID="{51171594-0C3F-4E1C-973B-8A1217E67906}" presName="composite" presStyleCnt="0"/>
      <dgm:spPr/>
    </dgm:pt>
    <dgm:pt modelId="{65278685-DCAC-4766-B4DD-B65237412AB5}" type="pres">
      <dgm:prSet presAssocID="{51171594-0C3F-4E1C-973B-8A1217E67906}" presName="parentText" presStyleLbl="alignNode1" presStyleIdx="0" presStyleCnt="3">
        <dgm:presLayoutVars>
          <dgm:chMax val="1"/>
          <dgm:bulletEnabled val="1"/>
        </dgm:presLayoutVars>
      </dgm:prSet>
      <dgm:spPr/>
    </dgm:pt>
    <dgm:pt modelId="{73057851-7ED3-4C24-821E-ACAFE9ECCB66}" type="pres">
      <dgm:prSet presAssocID="{51171594-0C3F-4E1C-973B-8A1217E67906}" presName="descendantText" presStyleLbl="alignAcc1" presStyleIdx="0" presStyleCnt="3">
        <dgm:presLayoutVars>
          <dgm:bulletEnabled val="1"/>
        </dgm:presLayoutVars>
      </dgm:prSet>
      <dgm:spPr/>
    </dgm:pt>
    <dgm:pt modelId="{1798A599-68E7-4FF9-9B78-CABEBB5BA6AD}" type="pres">
      <dgm:prSet presAssocID="{BFDA9AF4-668C-4A9F-8DC4-C40CD8C9A6EE}" presName="sp" presStyleCnt="0"/>
      <dgm:spPr/>
    </dgm:pt>
    <dgm:pt modelId="{06535DAF-A940-4D0D-B32E-36F4B8475988}" type="pres">
      <dgm:prSet presAssocID="{BFD944D3-E97B-4E50-B221-B919926814E6}" presName="composite" presStyleCnt="0"/>
      <dgm:spPr/>
    </dgm:pt>
    <dgm:pt modelId="{860805C9-8CC4-46F6-B235-17ED37A0B29F}" type="pres">
      <dgm:prSet presAssocID="{BFD944D3-E97B-4E50-B221-B919926814E6}" presName="parentText" presStyleLbl="alignNode1" presStyleIdx="1" presStyleCnt="3">
        <dgm:presLayoutVars>
          <dgm:chMax val="1"/>
          <dgm:bulletEnabled val="1"/>
        </dgm:presLayoutVars>
      </dgm:prSet>
      <dgm:spPr/>
    </dgm:pt>
    <dgm:pt modelId="{B62A2C5A-4F20-4AE5-A922-8C81B68A41AA}" type="pres">
      <dgm:prSet presAssocID="{BFD944D3-E97B-4E50-B221-B919926814E6}" presName="descendantText" presStyleLbl="alignAcc1" presStyleIdx="1" presStyleCnt="3">
        <dgm:presLayoutVars>
          <dgm:bulletEnabled val="1"/>
        </dgm:presLayoutVars>
      </dgm:prSet>
      <dgm:spPr/>
    </dgm:pt>
    <dgm:pt modelId="{CF108107-F3F2-4B13-ABC3-C99670282D09}" type="pres">
      <dgm:prSet presAssocID="{9E533CBC-5207-44AB-8E2C-3A78A16ED558}" presName="sp" presStyleCnt="0"/>
      <dgm:spPr/>
    </dgm:pt>
    <dgm:pt modelId="{1E54D986-13F2-4C6B-A461-88BFB33C045F}" type="pres">
      <dgm:prSet presAssocID="{87FBCB54-A5D3-4B7B-A184-7F2965824947}" presName="composite" presStyleCnt="0"/>
      <dgm:spPr/>
    </dgm:pt>
    <dgm:pt modelId="{1A9DF786-1937-43CE-BDC5-0EFC21DA0EAE}" type="pres">
      <dgm:prSet presAssocID="{87FBCB54-A5D3-4B7B-A184-7F2965824947}" presName="parentText" presStyleLbl="alignNode1" presStyleIdx="2" presStyleCnt="3">
        <dgm:presLayoutVars>
          <dgm:chMax val="1"/>
          <dgm:bulletEnabled val="1"/>
        </dgm:presLayoutVars>
      </dgm:prSet>
      <dgm:spPr/>
    </dgm:pt>
    <dgm:pt modelId="{553AD34F-5843-43CF-BB12-1A01ED382519}" type="pres">
      <dgm:prSet presAssocID="{87FBCB54-A5D3-4B7B-A184-7F2965824947}" presName="descendantText" presStyleLbl="alignAcc1" presStyleIdx="2" presStyleCnt="3">
        <dgm:presLayoutVars>
          <dgm:bulletEnabled val="1"/>
        </dgm:presLayoutVars>
      </dgm:prSet>
      <dgm:spPr/>
    </dgm:pt>
  </dgm:ptLst>
  <dgm:cxnLst>
    <dgm:cxn modelId="{69007C00-7AB7-415B-BE67-62374CAA5EE2}" type="presOf" srcId="{4B689183-0128-4CA9-908F-D41AB02C4E9D}" destId="{B62A2C5A-4F20-4AE5-A922-8C81B68A41AA}" srcOrd="0" destOrd="0" presId="urn:microsoft.com/office/officeart/2005/8/layout/chevron2"/>
    <dgm:cxn modelId="{E8A54719-5664-42AE-B80C-8B2BB9B482EF}" srcId="{ECA10E95-9950-4CD3-ABBF-D6A19C105DC5}" destId="{BFD944D3-E97B-4E50-B221-B919926814E6}" srcOrd="1" destOrd="0" parTransId="{577CD734-1994-4EE6-9D83-2A9654F500FF}" sibTransId="{9E533CBC-5207-44AB-8E2C-3A78A16ED558}"/>
    <dgm:cxn modelId="{6867EA1E-C23D-4DF3-86C8-36562624C0AB}" srcId="{87FBCB54-A5D3-4B7B-A184-7F2965824947}" destId="{C671CA03-2AE4-499C-9AB7-6D1D39DC01B3}" srcOrd="0" destOrd="0" parTransId="{98A63314-D4C3-4D67-9C9B-8D8B98435380}" sibTransId="{804576F1-1CC5-45E6-8541-41AAD2CC7292}"/>
    <dgm:cxn modelId="{C99C072A-6EC4-4A96-92C5-CDE90638D28D}" type="presOf" srcId="{9A4F29AC-1B42-4761-B6F7-CB194304C645}" destId="{73057851-7ED3-4C24-821E-ACAFE9ECCB66}" srcOrd="0" destOrd="0" presId="urn:microsoft.com/office/officeart/2005/8/layout/chevron2"/>
    <dgm:cxn modelId="{80B78A77-98CA-43A0-A65F-94C68AF141AD}" type="presOf" srcId="{BFD944D3-E97B-4E50-B221-B919926814E6}" destId="{860805C9-8CC4-46F6-B235-17ED37A0B29F}" srcOrd="0" destOrd="0" presId="urn:microsoft.com/office/officeart/2005/8/layout/chevron2"/>
    <dgm:cxn modelId="{574DA157-288D-41BD-B5E6-63A197F1FCA2}" srcId="{BFD944D3-E97B-4E50-B221-B919926814E6}" destId="{4B689183-0128-4CA9-908F-D41AB02C4E9D}" srcOrd="0" destOrd="0" parTransId="{6F8BB0BA-C884-4D00-8195-80197786DF9E}" sibTransId="{E5A41B98-5E74-4E7A-AB5B-1B617C04B2CF}"/>
    <dgm:cxn modelId="{B3B5F157-F64F-440B-8AAD-F238CDED6983}" srcId="{ECA10E95-9950-4CD3-ABBF-D6A19C105DC5}" destId="{87FBCB54-A5D3-4B7B-A184-7F2965824947}" srcOrd="2" destOrd="0" parTransId="{7BD2C597-B000-4650-AEAA-11A133E32A42}" sibTransId="{41835CB8-B905-498F-93AB-D5E628BB98AB}"/>
    <dgm:cxn modelId="{DAE68897-DB99-4BEE-A8A1-CD436215545E}" type="presOf" srcId="{51171594-0C3F-4E1C-973B-8A1217E67906}" destId="{65278685-DCAC-4766-B4DD-B65237412AB5}" srcOrd="0" destOrd="0" presId="urn:microsoft.com/office/officeart/2005/8/layout/chevron2"/>
    <dgm:cxn modelId="{9D4A6AA1-F73E-41A5-8EF6-720E52A6F375}" srcId="{ECA10E95-9950-4CD3-ABBF-D6A19C105DC5}" destId="{51171594-0C3F-4E1C-973B-8A1217E67906}" srcOrd="0" destOrd="0" parTransId="{C25C9DE9-ABF6-4900-B84D-D87578803AB5}" sibTransId="{BFDA9AF4-668C-4A9F-8DC4-C40CD8C9A6EE}"/>
    <dgm:cxn modelId="{F3E900AA-BFEA-4366-98FC-D71EF861B5DF}" srcId="{51171594-0C3F-4E1C-973B-8A1217E67906}" destId="{9A4F29AC-1B42-4761-B6F7-CB194304C645}" srcOrd="0" destOrd="0" parTransId="{89FB9BC4-DAB8-4059-8B63-919C67AAE636}" sibTransId="{E937D4A7-C7CA-41BA-9EA6-902536E45BCE}"/>
    <dgm:cxn modelId="{9729C1B2-F8BF-4EEA-A7AC-DE0DF0471AFE}" type="presOf" srcId="{C671CA03-2AE4-499C-9AB7-6D1D39DC01B3}" destId="{553AD34F-5843-43CF-BB12-1A01ED382519}" srcOrd="0" destOrd="0" presId="urn:microsoft.com/office/officeart/2005/8/layout/chevron2"/>
    <dgm:cxn modelId="{C12342DC-C761-412E-9C9B-FEB5F73473DE}" type="presOf" srcId="{ECA10E95-9950-4CD3-ABBF-D6A19C105DC5}" destId="{1B82F83D-890C-4A5E-928F-564319F63C36}" srcOrd="0" destOrd="0" presId="urn:microsoft.com/office/officeart/2005/8/layout/chevron2"/>
    <dgm:cxn modelId="{409D0DED-2C4A-4894-8694-EA86C36E55C9}" type="presOf" srcId="{87FBCB54-A5D3-4B7B-A184-7F2965824947}" destId="{1A9DF786-1937-43CE-BDC5-0EFC21DA0EAE}" srcOrd="0" destOrd="0" presId="urn:microsoft.com/office/officeart/2005/8/layout/chevron2"/>
    <dgm:cxn modelId="{97D51788-740A-4BF6-BB8C-2ECF83FC4890}" type="presParOf" srcId="{1B82F83D-890C-4A5E-928F-564319F63C36}" destId="{B4B21557-E372-42C9-88AF-D155C4A589E2}" srcOrd="0" destOrd="0" presId="urn:microsoft.com/office/officeart/2005/8/layout/chevron2"/>
    <dgm:cxn modelId="{45AD9CDE-FD8E-4F5D-B6E1-4FBF4C2BEC98}" type="presParOf" srcId="{B4B21557-E372-42C9-88AF-D155C4A589E2}" destId="{65278685-DCAC-4766-B4DD-B65237412AB5}" srcOrd="0" destOrd="0" presId="urn:microsoft.com/office/officeart/2005/8/layout/chevron2"/>
    <dgm:cxn modelId="{8A068D42-9897-42F3-8ECF-85F95D89373E}" type="presParOf" srcId="{B4B21557-E372-42C9-88AF-D155C4A589E2}" destId="{73057851-7ED3-4C24-821E-ACAFE9ECCB66}" srcOrd="1" destOrd="0" presId="urn:microsoft.com/office/officeart/2005/8/layout/chevron2"/>
    <dgm:cxn modelId="{7FAEF260-75CE-41F6-A831-9A52896AE629}" type="presParOf" srcId="{1B82F83D-890C-4A5E-928F-564319F63C36}" destId="{1798A599-68E7-4FF9-9B78-CABEBB5BA6AD}" srcOrd="1" destOrd="0" presId="urn:microsoft.com/office/officeart/2005/8/layout/chevron2"/>
    <dgm:cxn modelId="{19D80AA0-89A6-4C64-90B4-95C42A1BC449}" type="presParOf" srcId="{1B82F83D-890C-4A5E-928F-564319F63C36}" destId="{06535DAF-A940-4D0D-B32E-36F4B8475988}" srcOrd="2" destOrd="0" presId="urn:microsoft.com/office/officeart/2005/8/layout/chevron2"/>
    <dgm:cxn modelId="{4011D682-57D6-4327-8F06-0BA3E87EE314}" type="presParOf" srcId="{06535DAF-A940-4D0D-B32E-36F4B8475988}" destId="{860805C9-8CC4-46F6-B235-17ED37A0B29F}" srcOrd="0" destOrd="0" presId="urn:microsoft.com/office/officeart/2005/8/layout/chevron2"/>
    <dgm:cxn modelId="{E2867C2A-97DB-4937-B2C2-551122969F03}" type="presParOf" srcId="{06535DAF-A940-4D0D-B32E-36F4B8475988}" destId="{B62A2C5A-4F20-4AE5-A922-8C81B68A41AA}" srcOrd="1" destOrd="0" presId="urn:microsoft.com/office/officeart/2005/8/layout/chevron2"/>
    <dgm:cxn modelId="{C02BB519-DB9A-4026-B845-8A5789B8890D}" type="presParOf" srcId="{1B82F83D-890C-4A5E-928F-564319F63C36}" destId="{CF108107-F3F2-4B13-ABC3-C99670282D09}" srcOrd="3" destOrd="0" presId="urn:microsoft.com/office/officeart/2005/8/layout/chevron2"/>
    <dgm:cxn modelId="{2061B451-45EE-4B05-96DE-8C032888E76E}" type="presParOf" srcId="{1B82F83D-890C-4A5E-928F-564319F63C36}" destId="{1E54D986-13F2-4C6B-A461-88BFB33C045F}" srcOrd="4" destOrd="0" presId="urn:microsoft.com/office/officeart/2005/8/layout/chevron2"/>
    <dgm:cxn modelId="{0F5BEEC1-054F-427C-B89F-36CBC24C2475}" type="presParOf" srcId="{1E54D986-13F2-4C6B-A461-88BFB33C045F}" destId="{1A9DF786-1937-43CE-BDC5-0EFC21DA0EAE}" srcOrd="0" destOrd="0" presId="urn:microsoft.com/office/officeart/2005/8/layout/chevron2"/>
    <dgm:cxn modelId="{BB94D259-5040-430A-8A3C-288821A48A34}" type="presParOf" srcId="{1E54D986-13F2-4C6B-A461-88BFB33C045F}" destId="{553AD34F-5843-43CF-BB12-1A01ED38251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D1AC071-0DD0-4E56-8C42-B90DBBC2BE4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D205BA1F-83BC-4969-80FF-9D5C86F1D3DA}">
      <dgm:prSet phldrT="[Testo]"/>
      <dgm:spPr>
        <a:solidFill>
          <a:srgbClr val="00B050"/>
        </a:solidFill>
      </dgm:spPr>
      <dgm:t>
        <a:bodyPr/>
        <a:lstStyle/>
        <a:p>
          <a:r>
            <a:rPr lang="it-IT" b="1" dirty="0">
              <a:solidFill>
                <a:schemeClr val="tx1"/>
              </a:solidFill>
            </a:rPr>
            <a:t>reclamo</a:t>
          </a:r>
        </a:p>
      </dgm:t>
    </dgm:pt>
    <dgm:pt modelId="{1EBEA0CB-AB50-4DC5-AD56-CEC3B53E64C5}" type="parTrans" cxnId="{8C12FE81-03A8-4ABC-B0D8-C89C05BE6AE5}">
      <dgm:prSet/>
      <dgm:spPr/>
      <dgm:t>
        <a:bodyPr/>
        <a:lstStyle/>
        <a:p>
          <a:endParaRPr lang="it-IT"/>
        </a:p>
      </dgm:t>
    </dgm:pt>
    <dgm:pt modelId="{E75F36F7-9509-4A0D-83C9-BAD6111EBC29}" type="sibTrans" cxnId="{8C12FE81-03A8-4ABC-B0D8-C89C05BE6AE5}">
      <dgm:prSet/>
      <dgm:spPr/>
      <dgm:t>
        <a:bodyPr/>
        <a:lstStyle/>
        <a:p>
          <a:endParaRPr lang="it-IT"/>
        </a:p>
      </dgm:t>
    </dgm:pt>
    <dgm:pt modelId="{A75410FB-D381-4D49-9E03-069078BC1988}">
      <dgm:prSet phldrT="[Testo]"/>
      <dgm:spPr>
        <a:solidFill>
          <a:srgbClr val="00B050">
            <a:alpha val="90000"/>
          </a:srgbClr>
        </a:solidFill>
      </dgm:spPr>
      <dgm:t>
        <a:bodyPr/>
        <a:lstStyle/>
        <a:p>
          <a:pPr algn="ctr"/>
          <a:r>
            <a:rPr lang="it-IT" dirty="0"/>
            <a:t>accoglimento</a:t>
          </a:r>
        </a:p>
      </dgm:t>
    </dgm:pt>
    <dgm:pt modelId="{B0EF863C-01AE-4392-AF0E-977A0D0557F2}" type="parTrans" cxnId="{8451FAB1-7565-430B-AD31-7DE234809352}">
      <dgm:prSet/>
      <dgm:spPr/>
      <dgm:t>
        <a:bodyPr/>
        <a:lstStyle/>
        <a:p>
          <a:endParaRPr lang="it-IT"/>
        </a:p>
      </dgm:t>
    </dgm:pt>
    <dgm:pt modelId="{DF09660A-88DF-4BE6-8DA6-81F6D8735CF6}" type="sibTrans" cxnId="{8451FAB1-7565-430B-AD31-7DE234809352}">
      <dgm:prSet/>
      <dgm:spPr/>
      <dgm:t>
        <a:bodyPr/>
        <a:lstStyle/>
        <a:p>
          <a:endParaRPr lang="it-IT"/>
        </a:p>
      </dgm:t>
    </dgm:pt>
    <dgm:pt modelId="{0CCC5E50-0CEE-4099-8452-E4AF3EEBCAD3}">
      <dgm:prSet phldrT="[Testo]"/>
      <dgm:spPr>
        <a:solidFill>
          <a:srgbClr val="00B050"/>
        </a:solidFill>
      </dgm:spPr>
      <dgm:t>
        <a:bodyPr/>
        <a:lstStyle/>
        <a:p>
          <a:r>
            <a:rPr lang="it-IT" dirty="0">
              <a:solidFill>
                <a:schemeClr val="tx1"/>
              </a:solidFill>
            </a:rPr>
            <a:t>Nuovo </a:t>
          </a:r>
          <a:r>
            <a:rPr lang="it-IT" b="1" dirty="0">
              <a:solidFill>
                <a:schemeClr val="tx1"/>
              </a:solidFill>
            </a:rPr>
            <a:t>giudizio</a:t>
          </a:r>
        </a:p>
      </dgm:t>
    </dgm:pt>
    <dgm:pt modelId="{AE49EAAD-2FEA-427D-B479-D7A0F545FE74}" type="parTrans" cxnId="{A70B5129-1A45-4780-B0C9-F2CA820A89CE}">
      <dgm:prSet/>
      <dgm:spPr/>
      <dgm:t>
        <a:bodyPr/>
        <a:lstStyle/>
        <a:p>
          <a:endParaRPr lang="it-IT"/>
        </a:p>
      </dgm:t>
    </dgm:pt>
    <dgm:pt modelId="{C302119B-FD24-4282-AB3F-C281CF4EEEA2}" type="sibTrans" cxnId="{A70B5129-1A45-4780-B0C9-F2CA820A89CE}">
      <dgm:prSet/>
      <dgm:spPr/>
      <dgm:t>
        <a:bodyPr/>
        <a:lstStyle/>
        <a:p>
          <a:endParaRPr lang="it-IT"/>
        </a:p>
      </dgm:t>
    </dgm:pt>
    <dgm:pt modelId="{51F4785E-6AD0-484A-BB14-042591980AD7}">
      <dgm:prSet phldrT="[Testo]"/>
      <dgm:spPr>
        <a:solidFill>
          <a:srgbClr val="00B050">
            <a:alpha val="90000"/>
          </a:srgbClr>
        </a:solidFill>
      </dgm:spPr>
      <dgm:t>
        <a:bodyPr/>
        <a:lstStyle/>
        <a:p>
          <a:pPr algn="ctr"/>
          <a:r>
            <a:rPr lang="it-IT" dirty="0"/>
            <a:t>Davanti ad un nuovo giudice</a:t>
          </a:r>
        </a:p>
      </dgm:t>
    </dgm:pt>
    <dgm:pt modelId="{CF64DFA8-12C4-4A89-95C3-9970B4419DED}" type="parTrans" cxnId="{590240CA-39E3-4787-9E28-F80995CA5A24}">
      <dgm:prSet/>
      <dgm:spPr/>
      <dgm:t>
        <a:bodyPr/>
        <a:lstStyle/>
        <a:p>
          <a:endParaRPr lang="it-IT"/>
        </a:p>
      </dgm:t>
    </dgm:pt>
    <dgm:pt modelId="{F0FECF99-35E7-4897-9C29-04386CCAC517}" type="sibTrans" cxnId="{590240CA-39E3-4787-9E28-F80995CA5A24}">
      <dgm:prSet/>
      <dgm:spPr/>
      <dgm:t>
        <a:bodyPr/>
        <a:lstStyle/>
        <a:p>
          <a:endParaRPr lang="it-IT"/>
        </a:p>
      </dgm:t>
    </dgm:pt>
    <dgm:pt modelId="{B6CD09BD-1AE0-4C44-AE85-8485FC5E6452}" type="pres">
      <dgm:prSet presAssocID="{6D1AC071-0DD0-4E56-8C42-B90DBBC2BE42}" presName="linearFlow" presStyleCnt="0">
        <dgm:presLayoutVars>
          <dgm:dir/>
          <dgm:animLvl val="lvl"/>
          <dgm:resizeHandles val="exact"/>
        </dgm:presLayoutVars>
      </dgm:prSet>
      <dgm:spPr/>
    </dgm:pt>
    <dgm:pt modelId="{45ECCEC0-ADF3-437C-A145-5388519EFC04}" type="pres">
      <dgm:prSet presAssocID="{D205BA1F-83BC-4969-80FF-9D5C86F1D3DA}" presName="composite" presStyleCnt="0"/>
      <dgm:spPr/>
    </dgm:pt>
    <dgm:pt modelId="{478C0EDB-6BED-4E99-B39C-5C95F21F53A0}" type="pres">
      <dgm:prSet presAssocID="{D205BA1F-83BC-4969-80FF-9D5C86F1D3DA}" presName="parentText" presStyleLbl="alignNode1" presStyleIdx="0" presStyleCnt="2">
        <dgm:presLayoutVars>
          <dgm:chMax val="1"/>
          <dgm:bulletEnabled val="1"/>
        </dgm:presLayoutVars>
      </dgm:prSet>
      <dgm:spPr/>
    </dgm:pt>
    <dgm:pt modelId="{07F41671-EBAB-4297-807F-748BFE430B36}" type="pres">
      <dgm:prSet presAssocID="{D205BA1F-83BC-4969-80FF-9D5C86F1D3DA}" presName="descendantText" presStyleLbl="alignAcc1" presStyleIdx="0" presStyleCnt="2" custScaleY="100000" custLinFactNeighborX="1342" custLinFactNeighborY="-164">
        <dgm:presLayoutVars>
          <dgm:bulletEnabled val="1"/>
        </dgm:presLayoutVars>
      </dgm:prSet>
      <dgm:spPr/>
    </dgm:pt>
    <dgm:pt modelId="{21A1175A-9397-4B92-90CE-B6E4F3E97816}" type="pres">
      <dgm:prSet presAssocID="{E75F36F7-9509-4A0D-83C9-BAD6111EBC29}" presName="sp" presStyleCnt="0"/>
      <dgm:spPr/>
    </dgm:pt>
    <dgm:pt modelId="{37A830E4-2819-4AE6-A741-36BD0AD06B8A}" type="pres">
      <dgm:prSet presAssocID="{0CCC5E50-0CEE-4099-8452-E4AF3EEBCAD3}" presName="composite" presStyleCnt="0"/>
      <dgm:spPr/>
    </dgm:pt>
    <dgm:pt modelId="{71599B2A-6E49-4EF2-BF78-D537456B0FDB}" type="pres">
      <dgm:prSet presAssocID="{0CCC5E50-0CEE-4099-8452-E4AF3EEBCAD3}" presName="parentText" presStyleLbl="alignNode1" presStyleIdx="1" presStyleCnt="2" custAng="16200000" custLinFactNeighborX="-29062" custLinFactNeighborY="2620">
        <dgm:presLayoutVars>
          <dgm:chMax val="1"/>
          <dgm:bulletEnabled val="1"/>
        </dgm:presLayoutVars>
      </dgm:prSet>
      <dgm:spPr/>
    </dgm:pt>
    <dgm:pt modelId="{427C729A-7D5D-452B-B1ED-64D16B266EFC}" type="pres">
      <dgm:prSet presAssocID="{0CCC5E50-0CEE-4099-8452-E4AF3EEBCAD3}" presName="descendantText" presStyleLbl="alignAcc1" presStyleIdx="1" presStyleCnt="2" custScaleX="87177" custLinFactNeighborX="-1003" custLinFactNeighborY="30389">
        <dgm:presLayoutVars>
          <dgm:bulletEnabled val="1"/>
        </dgm:presLayoutVars>
      </dgm:prSet>
      <dgm:spPr/>
    </dgm:pt>
  </dgm:ptLst>
  <dgm:cxnLst>
    <dgm:cxn modelId="{2BCBA40D-C3A1-4CF0-B0F5-67BC28C82FE1}" type="presOf" srcId="{A75410FB-D381-4D49-9E03-069078BC1988}" destId="{07F41671-EBAB-4297-807F-748BFE430B36}" srcOrd="0" destOrd="0" presId="urn:microsoft.com/office/officeart/2005/8/layout/chevron2"/>
    <dgm:cxn modelId="{A70B5129-1A45-4780-B0C9-F2CA820A89CE}" srcId="{6D1AC071-0DD0-4E56-8C42-B90DBBC2BE42}" destId="{0CCC5E50-0CEE-4099-8452-E4AF3EEBCAD3}" srcOrd="1" destOrd="0" parTransId="{AE49EAAD-2FEA-427D-B479-D7A0F545FE74}" sibTransId="{C302119B-FD24-4282-AB3F-C281CF4EEEA2}"/>
    <dgm:cxn modelId="{8C12FE81-03A8-4ABC-B0D8-C89C05BE6AE5}" srcId="{6D1AC071-0DD0-4E56-8C42-B90DBBC2BE42}" destId="{D205BA1F-83BC-4969-80FF-9D5C86F1D3DA}" srcOrd="0" destOrd="0" parTransId="{1EBEA0CB-AB50-4DC5-AD56-CEC3B53E64C5}" sibTransId="{E75F36F7-9509-4A0D-83C9-BAD6111EBC29}"/>
    <dgm:cxn modelId="{4AD0D59B-F71C-493B-80D8-E3D168B66BC8}" type="presOf" srcId="{51F4785E-6AD0-484A-BB14-042591980AD7}" destId="{427C729A-7D5D-452B-B1ED-64D16B266EFC}" srcOrd="0" destOrd="0" presId="urn:microsoft.com/office/officeart/2005/8/layout/chevron2"/>
    <dgm:cxn modelId="{A57FD3A7-05B1-4E2C-9464-DD23BC0CCC72}" type="presOf" srcId="{6D1AC071-0DD0-4E56-8C42-B90DBBC2BE42}" destId="{B6CD09BD-1AE0-4C44-AE85-8485FC5E6452}" srcOrd="0" destOrd="0" presId="urn:microsoft.com/office/officeart/2005/8/layout/chevron2"/>
    <dgm:cxn modelId="{8451FAB1-7565-430B-AD31-7DE234809352}" srcId="{D205BA1F-83BC-4969-80FF-9D5C86F1D3DA}" destId="{A75410FB-D381-4D49-9E03-069078BC1988}" srcOrd="0" destOrd="0" parTransId="{B0EF863C-01AE-4392-AF0E-977A0D0557F2}" sibTransId="{DF09660A-88DF-4BE6-8DA6-81F6D8735CF6}"/>
    <dgm:cxn modelId="{590240CA-39E3-4787-9E28-F80995CA5A24}" srcId="{0CCC5E50-0CEE-4099-8452-E4AF3EEBCAD3}" destId="{51F4785E-6AD0-484A-BB14-042591980AD7}" srcOrd="0" destOrd="0" parTransId="{CF64DFA8-12C4-4A89-95C3-9970B4419DED}" sibTransId="{F0FECF99-35E7-4897-9C29-04386CCAC517}"/>
    <dgm:cxn modelId="{F4B9FCF0-8540-4F54-BB6D-FA11996492DC}" type="presOf" srcId="{D205BA1F-83BC-4969-80FF-9D5C86F1D3DA}" destId="{478C0EDB-6BED-4E99-B39C-5C95F21F53A0}" srcOrd="0" destOrd="0" presId="urn:microsoft.com/office/officeart/2005/8/layout/chevron2"/>
    <dgm:cxn modelId="{E390CCF8-77D7-466D-BBFB-6C12C150398C}" type="presOf" srcId="{0CCC5E50-0CEE-4099-8452-E4AF3EEBCAD3}" destId="{71599B2A-6E49-4EF2-BF78-D537456B0FDB}" srcOrd="0" destOrd="0" presId="urn:microsoft.com/office/officeart/2005/8/layout/chevron2"/>
    <dgm:cxn modelId="{3AB734DF-9449-4C74-9AEA-74C3E5F13F3A}" type="presParOf" srcId="{B6CD09BD-1AE0-4C44-AE85-8485FC5E6452}" destId="{45ECCEC0-ADF3-437C-A145-5388519EFC04}" srcOrd="0" destOrd="0" presId="urn:microsoft.com/office/officeart/2005/8/layout/chevron2"/>
    <dgm:cxn modelId="{970E2C6E-F467-45FD-BB8A-7F23FD596C48}" type="presParOf" srcId="{45ECCEC0-ADF3-437C-A145-5388519EFC04}" destId="{478C0EDB-6BED-4E99-B39C-5C95F21F53A0}" srcOrd="0" destOrd="0" presId="urn:microsoft.com/office/officeart/2005/8/layout/chevron2"/>
    <dgm:cxn modelId="{A9C7032D-2564-474F-83E7-1497D6EDC204}" type="presParOf" srcId="{45ECCEC0-ADF3-437C-A145-5388519EFC04}" destId="{07F41671-EBAB-4297-807F-748BFE430B36}" srcOrd="1" destOrd="0" presId="urn:microsoft.com/office/officeart/2005/8/layout/chevron2"/>
    <dgm:cxn modelId="{EBAE6BD2-EDB2-4F13-AEA9-CBEB28212B83}" type="presParOf" srcId="{B6CD09BD-1AE0-4C44-AE85-8485FC5E6452}" destId="{21A1175A-9397-4B92-90CE-B6E4F3E97816}" srcOrd="1" destOrd="0" presId="urn:microsoft.com/office/officeart/2005/8/layout/chevron2"/>
    <dgm:cxn modelId="{EA4D74A5-F697-46E3-934F-7238FA0662DD}" type="presParOf" srcId="{B6CD09BD-1AE0-4C44-AE85-8485FC5E6452}" destId="{37A830E4-2819-4AE6-A741-36BD0AD06B8A}" srcOrd="2" destOrd="0" presId="urn:microsoft.com/office/officeart/2005/8/layout/chevron2"/>
    <dgm:cxn modelId="{549BD055-B3FB-48EE-BE23-36A324FE27BE}" type="presParOf" srcId="{37A830E4-2819-4AE6-A741-36BD0AD06B8A}" destId="{71599B2A-6E49-4EF2-BF78-D537456B0FDB}" srcOrd="0" destOrd="0" presId="urn:microsoft.com/office/officeart/2005/8/layout/chevron2"/>
    <dgm:cxn modelId="{FDC10475-4CA6-49B4-A666-264415360B07}" type="presParOf" srcId="{37A830E4-2819-4AE6-A741-36BD0AD06B8A}" destId="{427C729A-7D5D-452B-B1ED-64D16B266EFC}"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D1AC071-0DD0-4E56-8C42-B90DBBC2BE4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D205BA1F-83BC-4969-80FF-9D5C86F1D3DA}">
      <dgm:prSet phldrT="[Testo]" custT="1"/>
      <dgm:spPr>
        <a:solidFill>
          <a:srgbClr val="FF0000"/>
        </a:solidFill>
      </dgm:spPr>
      <dgm:t>
        <a:bodyPr/>
        <a:lstStyle/>
        <a:p>
          <a:r>
            <a:rPr lang="it-IT" sz="1600" b="1" dirty="0"/>
            <a:t>Rigetto</a:t>
          </a:r>
          <a:r>
            <a:rPr lang="it-IT" sz="1900" b="1" dirty="0"/>
            <a:t>	</a:t>
          </a:r>
        </a:p>
      </dgm:t>
    </dgm:pt>
    <dgm:pt modelId="{1EBEA0CB-AB50-4DC5-AD56-CEC3B53E64C5}" type="parTrans" cxnId="{8C12FE81-03A8-4ABC-B0D8-C89C05BE6AE5}">
      <dgm:prSet/>
      <dgm:spPr/>
      <dgm:t>
        <a:bodyPr/>
        <a:lstStyle/>
        <a:p>
          <a:endParaRPr lang="it-IT" b="1"/>
        </a:p>
      </dgm:t>
    </dgm:pt>
    <dgm:pt modelId="{E75F36F7-9509-4A0D-83C9-BAD6111EBC29}" type="sibTrans" cxnId="{8C12FE81-03A8-4ABC-B0D8-C89C05BE6AE5}">
      <dgm:prSet/>
      <dgm:spPr/>
      <dgm:t>
        <a:bodyPr/>
        <a:lstStyle/>
        <a:p>
          <a:endParaRPr lang="it-IT" b="1"/>
        </a:p>
      </dgm:t>
    </dgm:pt>
    <dgm:pt modelId="{A75410FB-D381-4D49-9E03-069078BC1988}">
      <dgm:prSet phldrT="[Testo]"/>
      <dgm:spPr>
        <a:solidFill>
          <a:srgbClr val="FF0000">
            <a:alpha val="90000"/>
          </a:srgbClr>
        </a:solidFill>
      </dgm:spPr>
      <dgm:t>
        <a:bodyPr/>
        <a:lstStyle/>
        <a:p>
          <a:pPr algn="ctr"/>
          <a:r>
            <a:rPr lang="it-IT" b="1" dirty="0">
              <a:solidFill>
                <a:schemeClr val="bg1"/>
              </a:solidFill>
            </a:rPr>
            <a:t>Reclamo respinto o non presentato</a:t>
          </a:r>
        </a:p>
      </dgm:t>
    </dgm:pt>
    <dgm:pt modelId="{B0EF863C-01AE-4392-AF0E-977A0D0557F2}" type="parTrans" cxnId="{8451FAB1-7565-430B-AD31-7DE234809352}">
      <dgm:prSet/>
      <dgm:spPr/>
      <dgm:t>
        <a:bodyPr/>
        <a:lstStyle/>
        <a:p>
          <a:endParaRPr lang="it-IT" b="1"/>
        </a:p>
      </dgm:t>
    </dgm:pt>
    <dgm:pt modelId="{DF09660A-88DF-4BE6-8DA6-81F6D8735CF6}" type="sibTrans" cxnId="{8451FAB1-7565-430B-AD31-7DE234809352}">
      <dgm:prSet/>
      <dgm:spPr/>
      <dgm:t>
        <a:bodyPr/>
        <a:lstStyle/>
        <a:p>
          <a:endParaRPr lang="it-IT" b="1"/>
        </a:p>
      </dgm:t>
    </dgm:pt>
    <dgm:pt modelId="{0CCC5E50-0CEE-4099-8452-E4AF3EEBCAD3}">
      <dgm:prSet phldrT="[Testo]"/>
      <dgm:spPr>
        <a:solidFill>
          <a:srgbClr val="FF0000"/>
        </a:solidFill>
      </dgm:spPr>
      <dgm:t>
        <a:bodyPr/>
        <a:lstStyle/>
        <a:p>
          <a:r>
            <a:rPr lang="it-IT" b="1" dirty="0"/>
            <a:t>	</a:t>
          </a:r>
        </a:p>
      </dgm:t>
    </dgm:pt>
    <dgm:pt modelId="{AE49EAAD-2FEA-427D-B479-D7A0F545FE74}" type="parTrans" cxnId="{A70B5129-1A45-4780-B0C9-F2CA820A89CE}">
      <dgm:prSet/>
      <dgm:spPr/>
      <dgm:t>
        <a:bodyPr/>
        <a:lstStyle/>
        <a:p>
          <a:endParaRPr lang="it-IT" b="1"/>
        </a:p>
      </dgm:t>
    </dgm:pt>
    <dgm:pt modelId="{C302119B-FD24-4282-AB3F-C281CF4EEEA2}" type="sibTrans" cxnId="{A70B5129-1A45-4780-B0C9-F2CA820A89CE}">
      <dgm:prSet/>
      <dgm:spPr/>
      <dgm:t>
        <a:bodyPr/>
        <a:lstStyle/>
        <a:p>
          <a:endParaRPr lang="it-IT" b="1"/>
        </a:p>
      </dgm:t>
    </dgm:pt>
    <dgm:pt modelId="{51F4785E-6AD0-484A-BB14-042591980AD7}">
      <dgm:prSet phldrT="[Testo]"/>
      <dgm:spPr>
        <a:solidFill>
          <a:srgbClr val="FF0000">
            <a:alpha val="90000"/>
          </a:srgbClr>
        </a:solidFill>
      </dgm:spPr>
      <dgm:t>
        <a:bodyPr/>
        <a:lstStyle/>
        <a:p>
          <a:pPr algn="ctr"/>
          <a:r>
            <a:rPr lang="it-IT" b="1" dirty="0">
              <a:solidFill>
                <a:schemeClr val="bg1"/>
              </a:solidFill>
            </a:rPr>
            <a:t>Definizione del giudizio senza possibilità di impugnazione</a:t>
          </a:r>
        </a:p>
      </dgm:t>
    </dgm:pt>
    <dgm:pt modelId="{CF64DFA8-12C4-4A89-95C3-9970B4419DED}" type="parTrans" cxnId="{590240CA-39E3-4787-9E28-F80995CA5A24}">
      <dgm:prSet/>
      <dgm:spPr/>
      <dgm:t>
        <a:bodyPr/>
        <a:lstStyle/>
        <a:p>
          <a:endParaRPr lang="it-IT" b="1"/>
        </a:p>
      </dgm:t>
    </dgm:pt>
    <dgm:pt modelId="{F0FECF99-35E7-4897-9C29-04386CCAC517}" type="sibTrans" cxnId="{590240CA-39E3-4787-9E28-F80995CA5A24}">
      <dgm:prSet/>
      <dgm:spPr/>
      <dgm:t>
        <a:bodyPr/>
        <a:lstStyle/>
        <a:p>
          <a:endParaRPr lang="it-IT" b="1"/>
        </a:p>
      </dgm:t>
    </dgm:pt>
    <dgm:pt modelId="{B6CD09BD-1AE0-4C44-AE85-8485FC5E6452}" type="pres">
      <dgm:prSet presAssocID="{6D1AC071-0DD0-4E56-8C42-B90DBBC2BE42}" presName="linearFlow" presStyleCnt="0">
        <dgm:presLayoutVars>
          <dgm:dir/>
          <dgm:animLvl val="lvl"/>
          <dgm:resizeHandles val="exact"/>
        </dgm:presLayoutVars>
      </dgm:prSet>
      <dgm:spPr/>
    </dgm:pt>
    <dgm:pt modelId="{45ECCEC0-ADF3-437C-A145-5388519EFC04}" type="pres">
      <dgm:prSet presAssocID="{D205BA1F-83BC-4969-80FF-9D5C86F1D3DA}" presName="composite" presStyleCnt="0"/>
      <dgm:spPr/>
    </dgm:pt>
    <dgm:pt modelId="{478C0EDB-6BED-4E99-B39C-5C95F21F53A0}" type="pres">
      <dgm:prSet presAssocID="{D205BA1F-83BC-4969-80FF-9D5C86F1D3DA}" presName="parentText" presStyleLbl="alignNode1" presStyleIdx="0" presStyleCnt="2" custLinFactX="200000" custLinFactNeighborX="243457" custLinFactNeighborY="-4238">
        <dgm:presLayoutVars>
          <dgm:chMax val="1"/>
          <dgm:bulletEnabled val="1"/>
        </dgm:presLayoutVars>
      </dgm:prSet>
      <dgm:spPr/>
    </dgm:pt>
    <dgm:pt modelId="{07F41671-EBAB-4297-807F-748BFE430B36}" type="pres">
      <dgm:prSet presAssocID="{D205BA1F-83BC-4969-80FF-9D5C86F1D3DA}" presName="descendantText" presStyleLbl="alignAcc1" presStyleIdx="0" presStyleCnt="2" custLinFactNeighborX="-22107" custLinFactNeighborY="-164">
        <dgm:presLayoutVars>
          <dgm:bulletEnabled val="1"/>
        </dgm:presLayoutVars>
      </dgm:prSet>
      <dgm:spPr/>
    </dgm:pt>
    <dgm:pt modelId="{21A1175A-9397-4B92-90CE-B6E4F3E97816}" type="pres">
      <dgm:prSet presAssocID="{E75F36F7-9509-4A0D-83C9-BAD6111EBC29}" presName="sp" presStyleCnt="0"/>
      <dgm:spPr/>
    </dgm:pt>
    <dgm:pt modelId="{37A830E4-2819-4AE6-A741-36BD0AD06B8A}" type="pres">
      <dgm:prSet presAssocID="{0CCC5E50-0CEE-4099-8452-E4AF3EEBCAD3}" presName="composite" presStyleCnt="0"/>
      <dgm:spPr/>
    </dgm:pt>
    <dgm:pt modelId="{71599B2A-6E49-4EF2-BF78-D537456B0FDB}" type="pres">
      <dgm:prSet presAssocID="{0CCC5E50-0CEE-4099-8452-E4AF3EEBCAD3}" presName="parentText" presStyleLbl="alignNode1" presStyleIdx="1" presStyleCnt="2" custAng="5400000" custLinFactX="200000" custLinFactNeighborX="210403" custLinFactNeighborY="3637">
        <dgm:presLayoutVars>
          <dgm:chMax val="1"/>
          <dgm:bulletEnabled val="1"/>
        </dgm:presLayoutVars>
      </dgm:prSet>
      <dgm:spPr/>
    </dgm:pt>
    <dgm:pt modelId="{427C729A-7D5D-452B-B1ED-64D16B266EFC}" type="pres">
      <dgm:prSet presAssocID="{0CCC5E50-0CEE-4099-8452-E4AF3EEBCAD3}" presName="descendantText" presStyleLbl="alignAcc1" presStyleIdx="1" presStyleCnt="2" custAng="0" custScaleX="82193" custLinFactNeighborX="-23002" custLinFactNeighborY="31954">
        <dgm:presLayoutVars>
          <dgm:bulletEnabled val="1"/>
        </dgm:presLayoutVars>
      </dgm:prSet>
      <dgm:spPr/>
    </dgm:pt>
  </dgm:ptLst>
  <dgm:cxnLst>
    <dgm:cxn modelId="{2BCBA40D-C3A1-4CF0-B0F5-67BC28C82FE1}" type="presOf" srcId="{A75410FB-D381-4D49-9E03-069078BC1988}" destId="{07F41671-EBAB-4297-807F-748BFE430B36}" srcOrd="0" destOrd="0" presId="urn:microsoft.com/office/officeart/2005/8/layout/chevron2"/>
    <dgm:cxn modelId="{A70B5129-1A45-4780-B0C9-F2CA820A89CE}" srcId="{6D1AC071-0DD0-4E56-8C42-B90DBBC2BE42}" destId="{0CCC5E50-0CEE-4099-8452-E4AF3EEBCAD3}" srcOrd="1" destOrd="0" parTransId="{AE49EAAD-2FEA-427D-B479-D7A0F545FE74}" sibTransId="{C302119B-FD24-4282-AB3F-C281CF4EEEA2}"/>
    <dgm:cxn modelId="{8C12FE81-03A8-4ABC-B0D8-C89C05BE6AE5}" srcId="{6D1AC071-0DD0-4E56-8C42-B90DBBC2BE42}" destId="{D205BA1F-83BC-4969-80FF-9D5C86F1D3DA}" srcOrd="0" destOrd="0" parTransId="{1EBEA0CB-AB50-4DC5-AD56-CEC3B53E64C5}" sibTransId="{E75F36F7-9509-4A0D-83C9-BAD6111EBC29}"/>
    <dgm:cxn modelId="{4AD0D59B-F71C-493B-80D8-E3D168B66BC8}" type="presOf" srcId="{51F4785E-6AD0-484A-BB14-042591980AD7}" destId="{427C729A-7D5D-452B-B1ED-64D16B266EFC}" srcOrd="0" destOrd="0" presId="urn:microsoft.com/office/officeart/2005/8/layout/chevron2"/>
    <dgm:cxn modelId="{A57FD3A7-05B1-4E2C-9464-DD23BC0CCC72}" type="presOf" srcId="{6D1AC071-0DD0-4E56-8C42-B90DBBC2BE42}" destId="{B6CD09BD-1AE0-4C44-AE85-8485FC5E6452}" srcOrd="0" destOrd="0" presId="urn:microsoft.com/office/officeart/2005/8/layout/chevron2"/>
    <dgm:cxn modelId="{8451FAB1-7565-430B-AD31-7DE234809352}" srcId="{D205BA1F-83BC-4969-80FF-9D5C86F1D3DA}" destId="{A75410FB-D381-4D49-9E03-069078BC1988}" srcOrd="0" destOrd="0" parTransId="{B0EF863C-01AE-4392-AF0E-977A0D0557F2}" sibTransId="{DF09660A-88DF-4BE6-8DA6-81F6D8735CF6}"/>
    <dgm:cxn modelId="{590240CA-39E3-4787-9E28-F80995CA5A24}" srcId="{0CCC5E50-0CEE-4099-8452-E4AF3EEBCAD3}" destId="{51F4785E-6AD0-484A-BB14-042591980AD7}" srcOrd="0" destOrd="0" parTransId="{CF64DFA8-12C4-4A89-95C3-9970B4419DED}" sibTransId="{F0FECF99-35E7-4897-9C29-04386CCAC517}"/>
    <dgm:cxn modelId="{F4B9FCF0-8540-4F54-BB6D-FA11996492DC}" type="presOf" srcId="{D205BA1F-83BC-4969-80FF-9D5C86F1D3DA}" destId="{478C0EDB-6BED-4E99-B39C-5C95F21F53A0}" srcOrd="0" destOrd="0" presId="urn:microsoft.com/office/officeart/2005/8/layout/chevron2"/>
    <dgm:cxn modelId="{E390CCF8-77D7-466D-BBFB-6C12C150398C}" type="presOf" srcId="{0CCC5E50-0CEE-4099-8452-E4AF3EEBCAD3}" destId="{71599B2A-6E49-4EF2-BF78-D537456B0FDB}" srcOrd="0" destOrd="0" presId="urn:microsoft.com/office/officeart/2005/8/layout/chevron2"/>
    <dgm:cxn modelId="{3AB734DF-9449-4C74-9AEA-74C3E5F13F3A}" type="presParOf" srcId="{B6CD09BD-1AE0-4C44-AE85-8485FC5E6452}" destId="{45ECCEC0-ADF3-437C-A145-5388519EFC04}" srcOrd="0" destOrd="0" presId="urn:microsoft.com/office/officeart/2005/8/layout/chevron2"/>
    <dgm:cxn modelId="{970E2C6E-F467-45FD-BB8A-7F23FD596C48}" type="presParOf" srcId="{45ECCEC0-ADF3-437C-A145-5388519EFC04}" destId="{478C0EDB-6BED-4E99-B39C-5C95F21F53A0}" srcOrd="0" destOrd="0" presId="urn:microsoft.com/office/officeart/2005/8/layout/chevron2"/>
    <dgm:cxn modelId="{A9C7032D-2564-474F-83E7-1497D6EDC204}" type="presParOf" srcId="{45ECCEC0-ADF3-437C-A145-5388519EFC04}" destId="{07F41671-EBAB-4297-807F-748BFE430B36}" srcOrd="1" destOrd="0" presId="urn:microsoft.com/office/officeart/2005/8/layout/chevron2"/>
    <dgm:cxn modelId="{EBAE6BD2-EDB2-4F13-AEA9-CBEB28212B83}" type="presParOf" srcId="{B6CD09BD-1AE0-4C44-AE85-8485FC5E6452}" destId="{21A1175A-9397-4B92-90CE-B6E4F3E97816}" srcOrd="1" destOrd="0" presId="urn:microsoft.com/office/officeart/2005/8/layout/chevron2"/>
    <dgm:cxn modelId="{EA4D74A5-F697-46E3-934F-7238FA0662DD}" type="presParOf" srcId="{B6CD09BD-1AE0-4C44-AE85-8485FC5E6452}" destId="{37A830E4-2819-4AE6-A741-36BD0AD06B8A}" srcOrd="2" destOrd="0" presId="urn:microsoft.com/office/officeart/2005/8/layout/chevron2"/>
    <dgm:cxn modelId="{549BD055-B3FB-48EE-BE23-36A324FE27BE}" type="presParOf" srcId="{37A830E4-2819-4AE6-A741-36BD0AD06B8A}" destId="{71599B2A-6E49-4EF2-BF78-D537456B0FDB}" srcOrd="0" destOrd="0" presId="urn:microsoft.com/office/officeart/2005/8/layout/chevron2"/>
    <dgm:cxn modelId="{FDC10475-4CA6-49B4-A666-264415360B07}" type="presParOf" srcId="{37A830E4-2819-4AE6-A741-36BD0AD06B8A}" destId="{427C729A-7D5D-452B-B1ED-64D16B266EFC}" srcOrd="1" destOrd="0" presId="urn:microsoft.com/office/officeart/2005/8/layout/chevron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BFB16B7-DB65-483E-A441-0E8DC48EE86E}"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it-IT"/>
        </a:p>
      </dgm:t>
    </dgm:pt>
    <dgm:pt modelId="{7C8B00BF-9B69-4876-AAF2-F7D8C43263B3}">
      <dgm:prSet phldrT="[Testo]"/>
      <dgm:spPr>
        <a:solidFill>
          <a:schemeClr val="accent5">
            <a:lumMod val="40000"/>
            <a:lumOff val="60000"/>
          </a:schemeClr>
        </a:solidFill>
      </dgm:spPr>
      <dgm:t>
        <a:bodyPr/>
        <a:lstStyle/>
        <a:p>
          <a:r>
            <a:rPr lang="it-IT" b="1" dirty="0">
              <a:solidFill>
                <a:schemeClr val="tx1"/>
              </a:solidFill>
            </a:rPr>
            <a:t>60 giorni </a:t>
          </a:r>
          <a:r>
            <a:rPr lang="it-IT" dirty="0">
              <a:solidFill>
                <a:schemeClr val="tx1"/>
              </a:solidFill>
            </a:rPr>
            <a:t>prima dell’udienza per la </a:t>
          </a:r>
          <a:r>
            <a:rPr lang="it-IT" b="1" dirty="0">
              <a:solidFill>
                <a:schemeClr val="tx1"/>
              </a:solidFill>
            </a:rPr>
            <a:t>precisazione delle conclusioni</a:t>
          </a:r>
        </a:p>
      </dgm:t>
    </dgm:pt>
    <dgm:pt modelId="{760EF18B-093B-4D72-BC77-583EBA810753}" type="parTrans" cxnId="{659B02E9-354B-4B15-8377-A3D4CBF28DD1}">
      <dgm:prSet/>
      <dgm:spPr/>
      <dgm:t>
        <a:bodyPr/>
        <a:lstStyle/>
        <a:p>
          <a:endParaRPr lang="it-IT"/>
        </a:p>
      </dgm:t>
    </dgm:pt>
    <dgm:pt modelId="{687DC47A-5428-48BF-80E9-A45D901D9621}" type="sibTrans" cxnId="{659B02E9-354B-4B15-8377-A3D4CBF28DD1}">
      <dgm:prSet/>
      <dgm:spPr/>
      <dgm:t>
        <a:bodyPr/>
        <a:lstStyle/>
        <a:p>
          <a:endParaRPr lang="it-IT"/>
        </a:p>
      </dgm:t>
    </dgm:pt>
    <dgm:pt modelId="{DDDCE07A-AB97-4933-9F07-F0537908BF12}">
      <dgm:prSet phldrT="[Testo]"/>
      <dgm:spPr>
        <a:solidFill>
          <a:schemeClr val="accent5">
            <a:lumMod val="60000"/>
            <a:lumOff val="40000"/>
            <a:alpha val="90000"/>
          </a:schemeClr>
        </a:solidFill>
      </dgm:spPr>
      <dgm:t>
        <a:bodyPr/>
        <a:lstStyle/>
        <a:p>
          <a:r>
            <a:rPr lang="it-IT" b="1" dirty="0"/>
            <a:t>30 giorni </a:t>
          </a:r>
          <a:r>
            <a:rPr lang="it-IT" dirty="0"/>
            <a:t>prima per le </a:t>
          </a:r>
          <a:r>
            <a:rPr lang="it-IT" b="1" dirty="0"/>
            <a:t>comparse conclusionali</a:t>
          </a:r>
        </a:p>
      </dgm:t>
    </dgm:pt>
    <dgm:pt modelId="{27E3434D-E256-41C8-82B7-6E69C74892C0}" type="parTrans" cxnId="{110FB4E7-235F-4D58-874A-87E34932616E}">
      <dgm:prSet/>
      <dgm:spPr/>
      <dgm:t>
        <a:bodyPr/>
        <a:lstStyle/>
        <a:p>
          <a:endParaRPr lang="it-IT"/>
        </a:p>
      </dgm:t>
    </dgm:pt>
    <dgm:pt modelId="{B8695CBA-4DC0-418C-8EFF-FF0B85F737FC}" type="sibTrans" cxnId="{110FB4E7-235F-4D58-874A-87E34932616E}">
      <dgm:prSet/>
      <dgm:spPr/>
      <dgm:t>
        <a:bodyPr/>
        <a:lstStyle/>
        <a:p>
          <a:endParaRPr lang="it-IT"/>
        </a:p>
      </dgm:t>
    </dgm:pt>
    <dgm:pt modelId="{FCF5F45E-ED06-49EB-98FB-B4C55164E320}">
      <dgm:prSet phldrT="[Testo]"/>
      <dgm:spPr>
        <a:solidFill>
          <a:schemeClr val="accent5">
            <a:lumMod val="75000"/>
            <a:alpha val="90000"/>
          </a:schemeClr>
        </a:solidFill>
      </dgm:spPr>
      <dgm:t>
        <a:bodyPr/>
        <a:lstStyle/>
        <a:p>
          <a:r>
            <a:rPr lang="it-IT" b="1" dirty="0"/>
            <a:t>15 giorni </a:t>
          </a:r>
          <a:r>
            <a:rPr lang="it-IT" dirty="0"/>
            <a:t>prima per le </a:t>
          </a:r>
          <a:r>
            <a:rPr lang="it-IT" b="1" dirty="0"/>
            <a:t>repliche</a:t>
          </a:r>
        </a:p>
      </dgm:t>
    </dgm:pt>
    <dgm:pt modelId="{71A8A21D-CD79-4E9F-9707-106498F7F2FB}" type="parTrans" cxnId="{A07F7F74-CEBE-4041-B97A-FC8BF328F9CA}">
      <dgm:prSet/>
      <dgm:spPr/>
      <dgm:t>
        <a:bodyPr/>
        <a:lstStyle/>
        <a:p>
          <a:endParaRPr lang="it-IT"/>
        </a:p>
      </dgm:t>
    </dgm:pt>
    <dgm:pt modelId="{C05024E7-E865-4059-B51C-6F1AF7B36259}" type="sibTrans" cxnId="{A07F7F74-CEBE-4041-B97A-FC8BF328F9CA}">
      <dgm:prSet/>
      <dgm:spPr/>
      <dgm:t>
        <a:bodyPr/>
        <a:lstStyle/>
        <a:p>
          <a:endParaRPr lang="it-IT"/>
        </a:p>
      </dgm:t>
    </dgm:pt>
    <dgm:pt modelId="{F5CA1B3D-3304-4CDF-BFC8-58B8BE74FDE3}" type="pres">
      <dgm:prSet presAssocID="{1BFB16B7-DB65-483E-A441-0E8DC48EE86E}" presName="Name0" presStyleCnt="0">
        <dgm:presLayoutVars>
          <dgm:chPref val="3"/>
          <dgm:dir/>
          <dgm:animLvl val="lvl"/>
          <dgm:resizeHandles/>
        </dgm:presLayoutVars>
      </dgm:prSet>
      <dgm:spPr/>
    </dgm:pt>
    <dgm:pt modelId="{4E4C9C8C-B0DD-4B4C-9BDE-32E33A63B2CF}" type="pres">
      <dgm:prSet presAssocID="{7C8B00BF-9B69-4876-AAF2-F7D8C43263B3}" presName="horFlow" presStyleCnt="0"/>
      <dgm:spPr/>
    </dgm:pt>
    <dgm:pt modelId="{53241FBB-D159-47A0-B076-B90D398BF520}" type="pres">
      <dgm:prSet presAssocID="{7C8B00BF-9B69-4876-AAF2-F7D8C43263B3}" presName="bigChev" presStyleLbl="node1" presStyleIdx="0" presStyleCnt="1"/>
      <dgm:spPr/>
    </dgm:pt>
    <dgm:pt modelId="{83A4C392-A27D-48CF-9448-F6F2B2D8A56E}" type="pres">
      <dgm:prSet presAssocID="{27E3434D-E256-41C8-82B7-6E69C74892C0}" presName="parTrans" presStyleCnt="0"/>
      <dgm:spPr/>
    </dgm:pt>
    <dgm:pt modelId="{EEEACC9B-8E00-4B83-BE69-90D3E3E1CE0C}" type="pres">
      <dgm:prSet presAssocID="{DDDCE07A-AB97-4933-9F07-F0537908BF12}" presName="node" presStyleLbl="alignAccFollowNode1" presStyleIdx="0" presStyleCnt="2">
        <dgm:presLayoutVars>
          <dgm:bulletEnabled val="1"/>
        </dgm:presLayoutVars>
      </dgm:prSet>
      <dgm:spPr/>
    </dgm:pt>
    <dgm:pt modelId="{5EEBEE3B-F710-4AA9-8EBE-48A8AD1A844A}" type="pres">
      <dgm:prSet presAssocID="{B8695CBA-4DC0-418C-8EFF-FF0B85F737FC}" presName="sibTrans" presStyleCnt="0"/>
      <dgm:spPr/>
    </dgm:pt>
    <dgm:pt modelId="{0BF4DC15-5F36-4932-BE76-4A7D63F52833}" type="pres">
      <dgm:prSet presAssocID="{FCF5F45E-ED06-49EB-98FB-B4C55164E320}" presName="node" presStyleLbl="alignAccFollowNode1" presStyleIdx="1" presStyleCnt="2">
        <dgm:presLayoutVars>
          <dgm:bulletEnabled val="1"/>
        </dgm:presLayoutVars>
      </dgm:prSet>
      <dgm:spPr/>
    </dgm:pt>
  </dgm:ptLst>
  <dgm:cxnLst>
    <dgm:cxn modelId="{C21B602A-AEB9-49C9-948D-B45BF62BAA16}" type="presOf" srcId="{DDDCE07A-AB97-4933-9F07-F0537908BF12}" destId="{EEEACC9B-8E00-4B83-BE69-90D3E3E1CE0C}" srcOrd="0" destOrd="0" presId="urn:microsoft.com/office/officeart/2005/8/layout/lProcess3"/>
    <dgm:cxn modelId="{41A4452D-4D05-43C7-B535-E720914517F8}" type="presOf" srcId="{7C8B00BF-9B69-4876-AAF2-F7D8C43263B3}" destId="{53241FBB-D159-47A0-B076-B90D398BF520}" srcOrd="0" destOrd="0" presId="urn:microsoft.com/office/officeart/2005/8/layout/lProcess3"/>
    <dgm:cxn modelId="{62EA6A4A-F72A-49F5-80F2-74B4BD352EED}" type="presOf" srcId="{FCF5F45E-ED06-49EB-98FB-B4C55164E320}" destId="{0BF4DC15-5F36-4932-BE76-4A7D63F52833}" srcOrd="0" destOrd="0" presId="urn:microsoft.com/office/officeart/2005/8/layout/lProcess3"/>
    <dgm:cxn modelId="{A07F7F74-CEBE-4041-B97A-FC8BF328F9CA}" srcId="{7C8B00BF-9B69-4876-AAF2-F7D8C43263B3}" destId="{FCF5F45E-ED06-49EB-98FB-B4C55164E320}" srcOrd="1" destOrd="0" parTransId="{71A8A21D-CD79-4E9F-9707-106498F7F2FB}" sibTransId="{C05024E7-E865-4059-B51C-6F1AF7B36259}"/>
    <dgm:cxn modelId="{E33057A1-15F1-429B-9839-4B2E8197EA49}" type="presOf" srcId="{1BFB16B7-DB65-483E-A441-0E8DC48EE86E}" destId="{F5CA1B3D-3304-4CDF-BFC8-58B8BE74FDE3}" srcOrd="0" destOrd="0" presId="urn:microsoft.com/office/officeart/2005/8/layout/lProcess3"/>
    <dgm:cxn modelId="{110FB4E7-235F-4D58-874A-87E34932616E}" srcId="{7C8B00BF-9B69-4876-AAF2-F7D8C43263B3}" destId="{DDDCE07A-AB97-4933-9F07-F0537908BF12}" srcOrd="0" destOrd="0" parTransId="{27E3434D-E256-41C8-82B7-6E69C74892C0}" sibTransId="{B8695CBA-4DC0-418C-8EFF-FF0B85F737FC}"/>
    <dgm:cxn modelId="{659B02E9-354B-4B15-8377-A3D4CBF28DD1}" srcId="{1BFB16B7-DB65-483E-A441-0E8DC48EE86E}" destId="{7C8B00BF-9B69-4876-AAF2-F7D8C43263B3}" srcOrd="0" destOrd="0" parTransId="{760EF18B-093B-4D72-BC77-583EBA810753}" sibTransId="{687DC47A-5428-48BF-80E9-A45D901D9621}"/>
    <dgm:cxn modelId="{74647450-6671-4D0F-B29E-C99F17F1BA1E}" type="presParOf" srcId="{F5CA1B3D-3304-4CDF-BFC8-58B8BE74FDE3}" destId="{4E4C9C8C-B0DD-4B4C-9BDE-32E33A63B2CF}" srcOrd="0" destOrd="0" presId="urn:microsoft.com/office/officeart/2005/8/layout/lProcess3"/>
    <dgm:cxn modelId="{6A831125-7A4F-4D4F-820F-2BA52E7C0E26}" type="presParOf" srcId="{4E4C9C8C-B0DD-4B4C-9BDE-32E33A63B2CF}" destId="{53241FBB-D159-47A0-B076-B90D398BF520}" srcOrd="0" destOrd="0" presId="urn:microsoft.com/office/officeart/2005/8/layout/lProcess3"/>
    <dgm:cxn modelId="{E42F9197-A4B4-440C-A673-D6023165F252}" type="presParOf" srcId="{4E4C9C8C-B0DD-4B4C-9BDE-32E33A63B2CF}" destId="{83A4C392-A27D-48CF-9448-F6F2B2D8A56E}" srcOrd="1" destOrd="0" presId="urn:microsoft.com/office/officeart/2005/8/layout/lProcess3"/>
    <dgm:cxn modelId="{A5448C4A-0C4A-411C-AB1C-C2040F3AE49D}" type="presParOf" srcId="{4E4C9C8C-B0DD-4B4C-9BDE-32E33A63B2CF}" destId="{EEEACC9B-8E00-4B83-BE69-90D3E3E1CE0C}" srcOrd="2" destOrd="0" presId="urn:microsoft.com/office/officeart/2005/8/layout/lProcess3"/>
    <dgm:cxn modelId="{F19453E5-EDE8-4E8E-96DE-2362899CA457}" type="presParOf" srcId="{4E4C9C8C-B0DD-4B4C-9BDE-32E33A63B2CF}" destId="{5EEBEE3B-F710-4AA9-8EBE-48A8AD1A844A}" srcOrd="3" destOrd="0" presId="urn:microsoft.com/office/officeart/2005/8/layout/lProcess3"/>
    <dgm:cxn modelId="{3DABB4E5-C392-4C0D-9BF8-91DD99834287}" type="presParOf" srcId="{4E4C9C8C-B0DD-4B4C-9BDE-32E33A63B2CF}" destId="{0BF4DC15-5F36-4932-BE76-4A7D63F52833}"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96016D-913F-4567-9257-2C238D55B717}">
      <dsp:nvSpPr>
        <dsp:cNvPr id="0" name=""/>
        <dsp:cNvSpPr/>
      </dsp:nvSpPr>
      <dsp:spPr>
        <a:xfrm>
          <a:off x="1193133" y="853199"/>
          <a:ext cx="8268341" cy="1202448"/>
        </a:xfrm>
        <a:prstGeom prst="rightArrow">
          <a:avLst>
            <a:gd name="adj1" fmla="val 50000"/>
            <a:gd name="adj2" fmla="val 50000"/>
          </a:avLst>
        </a:prstGeom>
        <a:solidFill>
          <a:schemeClr val="tx1">
            <a:lumMod val="85000"/>
            <a:lumOff val="1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0889" numCol="1" spcCol="1270" anchor="ctr" anchorCtr="0">
          <a:noAutofit/>
        </a:bodyPr>
        <a:lstStyle/>
        <a:p>
          <a:pPr marL="0" lvl="0" indent="0" algn="ctr" defTabSz="1066800">
            <a:lnSpc>
              <a:spcPct val="90000"/>
            </a:lnSpc>
            <a:spcBef>
              <a:spcPct val="0"/>
            </a:spcBef>
            <a:spcAft>
              <a:spcPct val="35000"/>
            </a:spcAft>
            <a:buNone/>
          </a:pPr>
          <a:r>
            <a:rPr lang="it-IT" sz="2400" b="1" kern="1200" dirty="0"/>
            <a:t>Notifica atto di citazione </a:t>
          </a:r>
          <a:r>
            <a:rPr lang="it-IT" sz="2400" b="1" kern="1200" dirty="0">
              <a:solidFill>
                <a:srgbClr val="C00000"/>
              </a:solidFill>
            </a:rPr>
            <a:t>120 giorni</a:t>
          </a:r>
        </a:p>
      </dsp:txBody>
      <dsp:txXfrm>
        <a:off x="1193133" y="1153811"/>
        <a:ext cx="7967729" cy="601224"/>
      </dsp:txXfrm>
    </dsp:sp>
    <dsp:sp modelId="{A88B2DD0-FCF7-4796-8FAC-806DFA019513}">
      <dsp:nvSpPr>
        <dsp:cNvPr id="0" name=""/>
        <dsp:cNvSpPr/>
      </dsp:nvSpPr>
      <dsp:spPr>
        <a:xfrm>
          <a:off x="2721122" y="1254169"/>
          <a:ext cx="6740351" cy="1202448"/>
        </a:xfrm>
        <a:prstGeom prst="rightArrow">
          <a:avLst>
            <a:gd name="adj1" fmla="val 50000"/>
            <a:gd name="adj2" fmla="val 50000"/>
          </a:avLst>
        </a:prstGeom>
        <a:solidFill>
          <a:schemeClr val="tx1"/>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0889" numCol="1" spcCol="1270" anchor="ctr" anchorCtr="0">
          <a:noAutofit/>
        </a:bodyPr>
        <a:lstStyle/>
        <a:p>
          <a:pPr marL="0" lvl="0" indent="0" algn="ctr" defTabSz="889000">
            <a:lnSpc>
              <a:spcPct val="90000"/>
            </a:lnSpc>
            <a:spcBef>
              <a:spcPct val="0"/>
            </a:spcBef>
            <a:spcAft>
              <a:spcPct val="35000"/>
            </a:spcAft>
            <a:buNone/>
          </a:pPr>
          <a:r>
            <a:rPr lang="it-IT" sz="2000" b="1" kern="1200" dirty="0"/>
            <a:t>Costituzione del convenuto almeno </a:t>
          </a:r>
          <a:r>
            <a:rPr lang="it-IT" sz="2000" b="1" kern="1200" dirty="0">
              <a:solidFill>
                <a:srgbClr val="C00000"/>
              </a:solidFill>
            </a:rPr>
            <a:t>70 giorni </a:t>
          </a:r>
          <a:r>
            <a:rPr lang="it-IT" sz="2000" b="1" kern="1200" dirty="0"/>
            <a:t>prima</a:t>
          </a:r>
        </a:p>
      </dsp:txBody>
      <dsp:txXfrm>
        <a:off x="2721122" y="1554781"/>
        <a:ext cx="6439739" cy="601224"/>
      </dsp:txXfrm>
    </dsp:sp>
    <dsp:sp modelId="{67EE03F6-AEA9-45C0-AE79-79F10CD10055}">
      <dsp:nvSpPr>
        <dsp:cNvPr id="0" name=""/>
        <dsp:cNvSpPr/>
      </dsp:nvSpPr>
      <dsp:spPr>
        <a:xfrm>
          <a:off x="1905003" y="3680544"/>
          <a:ext cx="3236586" cy="954955"/>
        </a:xfrm>
        <a:prstGeom prst="rect">
          <a:avLst/>
        </a:prstGeom>
        <a:solidFill>
          <a:srgbClr val="FF0000"/>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it-IT" sz="1600" b="1" kern="1200" dirty="0">
              <a:solidFill>
                <a:schemeClr val="tx1"/>
              </a:solidFill>
            </a:rPr>
            <a:t>Entro 15 giorni </a:t>
          </a:r>
          <a:r>
            <a:rPr lang="it-IT" sz="1600" b="1" kern="1200" dirty="0">
              <a:solidFill>
                <a:schemeClr val="bg1"/>
              </a:solidFill>
            </a:rPr>
            <a:t>eventuali provvedimenti del Giudice ex art. 171 bis comma I c.p.c. nuova udienza (se necessario)</a:t>
          </a:r>
        </a:p>
      </dsp:txBody>
      <dsp:txXfrm>
        <a:off x="1905003" y="3680544"/>
        <a:ext cx="3236586" cy="954955"/>
      </dsp:txXfrm>
    </dsp:sp>
    <dsp:sp modelId="{83CE5A21-BA7C-495A-8C68-9CA65B63C023}">
      <dsp:nvSpPr>
        <dsp:cNvPr id="0" name=""/>
        <dsp:cNvSpPr/>
      </dsp:nvSpPr>
      <dsp:spPr>
        <a:xfrm>
          <a:off x="4249112" y="1655140"/>
          <a:ext cx="5212362" cy="1202448"/>
        </a:xfrm>
        <a:prstGeom prst="rightArrow">
          <a:avLst>
            <a:gd name="adj1" fmla="val 50000"/>
            <a:gd name="adj2" fmla="val 50000"/>
          </a:avLst>
        </a:prstGeom>
        <a:solidFill>
          <a:schemeClr val="tx1"/>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0889" numCol="1" spcCol="1270" anchor="ctr" anchorCtr="0">
          <a:noAutofit/>
        </a:bodyPr>
        <a:lstStyle/>
        <a:p>
          <a:pPr marL="0" lvl="0" indent="0" algn="ctr" defTabSz="1066800">
            <a:lnSpc>
              <a:spcPct val="90000"/>
            </a:lnSpc>
            <a:spcBef>
              <a:spcPct val="0"/>
            </a:spcBef>
            <a:spcAft>
              <a:spcPct val="35000"/>
            </a:spcAft>
            <a:buNone/>
          </a:pPr>
          <a:r>
            <a:rPr lang="it-IT" sz="2400" b="1" kern="1200" dirty="0">
              <a:solidFill>
                <a:srgbClr val="C00000"/>
              </a:solidFill>
            </a:rPr>
            <a:t>40 giorni </a:t>
          </a:r>
          <a:r>
            <a:rPr lang="it-IT" sz="2400" b="1" kern="1200" dirty="0"/>
            <a:t>prima memoria n. 1</a:t>
          </a:r>
        </a:p>
      </dsp:txBody>
      <dsp:txXfrm>
        <a:off x="4249112" y="1955752"/>
        <a:ext cx="4911750" cy="601224"/>
      </dsp:txXfrm>
    </dsp:sp>
    <dsp:sp modelId="{7B9C1B2D-1156-4261-BF58-9210DA609E41}">
      <dsp:nvSpPr>
        <dsp:cNvPr id="0" name=""/>
        <dsp:cNvSpPr/>
      </dsp:nvSpPr>
      <dsp:spPr>
        <a:xfrm>
          <a:off x="5530504" y="2068809"/>
          <a:ext cx="3975209" cy="1202448"/>
        </a:xfrm>
        <a:prstGeom prst="rightArrow">
          <a:avLst>
            <a:gd name="adj1" fmla="val 50000"/>
            <a:gd name="adj2" fmla="val 50000"/>
          </a:avLst>
        </a:prstGeom>
        <a:solidFill>
          <a:schemeClr val="tx1"/>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0889" numCol="1" spcCol="1270" anchor="ctr" anchorCtr="0">
          <a:noAutofit/>
        </a:bodyPr>
        <a:lstStyle/>
        <a:p>
          <a:pPr marL="0" lvl="0" indent="0" algn="ctr" defTabSz="889000">
            <a:lnSpc>
              <a:spcPct val="90000"/>
            </a:lnSpc>
            <a:spcBef>
              <a:spcPct val="0"/>
            </a:spcBef>
            <a:spcAft>
              <a:spcPct val="35000"/>
            </a:spcAft>
            <a:buNone/>
          </a:pPr>
          <a:endParaRPr lang="it-IT" sz="2000" b="1" kern="1200" dirty="0"/>
        </a:p>
        <a:p>
          <a:pPr marL="0" lvl="0" indent="0" algn="ctr" defTabSz="889000">
            <a:lnSpc>
              <a:spcPct val="90000"/>
            </a:lnSpc>
            <a:spcBef>
              <a:spcPct val="0"/>
            </a:spcBef>
            <a:spcAft>
              <a:spcPct val="35000"/>
            </a:spcAft>
            <a:buNone/>
          </a:pPr>
          <a:r>
            <a:rPr lang="it-IT" sz="2000" b="1" kern="1200" dirty="0">
              <a:solidFill>
                <a:srgbClr val="C00000"/>
              </a:solidFill>
            </a:rPr>
            <a:t>20 giorni </a:t>
          </a:r>
          <a:r>
            <a:rPr lang="it-IT" sz="2000" b="1" kern="1200" dirty="0"/>
            <a:t>prima memoria n. 2</a:t>
          </a:r>
        </a:p>
      </dsp:txBody>
      <dsp:txXfrm>
        <a:off x="5530504" y="2369421"/>
        <a:ext cx="3674597" cy="601224"/>
      </dsp:txXfrm>
    </dsp:sp>
    <dsp:sp modelId="{FEB84FBB-545B-4CF3-9C3A-FC5EDC96A404}">
      <dsp:nvSpPr>
        <dsp:cNvPr id="0" name=""/>
        <dsp:cNvSpPr/>
      </dsp:nvSpPr>
      <dsp:spPr>
        <a:xfrm>
          <a:off x="6796549" y="2552604"/>
          <a:ext cx="2791941" cy="1447988"/>
        </a:xfrm>
        <a:prstGeom prst="rightArrow">
          <a:avLst>
            <a:gd name="adj1" fmla="val 50000"/>
            <a:gd name="adj2" fmla="val 50000"/>
          </a:avLst>
        </a:prstGeom>
        <a:solidFill>
          <a:schemeClr val="tx1"/>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90889" numCol="1" spcCol="1270" anchor="ctr" anchorCtr="0">
          <a:noAutofit/>
        </a:bodyPr>
        <a:lstStyle/>
        <a:p>
          <a:pPr marL="0" lvl="0" indent="0" algn="ctr" defTabSz="800100">
            <a:lnSpc>
              <a:spcPct val="90000"/>
            </a:lnSpc>
            <a:spcBef>
              <a:spcPct val="0"/>
            </a:spcBef>
            <a:spcAft>
              <a:spcPct val="35000"/>
            </a:spcAft>
            <a:buNone/>
          </a:pPr>
          <a:r>
            <a:rPr lang="it-IT" sz="1800" b="1" kern="1200" dirty="0">
              <a:solidFill>
                <a:srgbClr val="C00000"/>
              </a:solidFill>
            </a:rPr>
            <a:t>10 giorni </a:t>
          </a:r>
          <a:r>
            <a:rPr lang="it-IT" sz="1800" b="1" kern="1200" dirty="0"/>
            <a:t>prima memoria n. 3</a:t>
          </a:r>
        </a:p>
      </dsp:txBody>
      <dsp:txXfrm>
        <a:off x="6796549" y="2914601"/>
        <a:ext cx="2429944" cy="72399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F06F5-D2C6-4307-A424-8BFE27B16F0F}">
      <dsp:nvSpPr>
        <dsp:cNvPr id="0" name=""/>
        <dsp:cNvSpPr/>
      </dsp:nvSpPr>
      <dsp:spPr>
        <a:xfrm>
          <a:off x="3416276" y="1041399"/>
          <a:ext cx="2908326" cy="1668757"/>
        </a:xfrm>
        <a:prstGeom prst="roundRect">
          <a:avLst/>
        </a:prstGeom>
        <a:solidFill>
          <a:srgbClr val="FF00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it-IT" sz="2800" b="1" kern="1200" dirty="0"/>
            <a:t>Rito semplificato obbligatorio</a:t>
          </a:r>
        </a:p>
      </dsp:txBody>
      <dsp:txXfrm>
        <a:off x="3497738" y="1122861"/>
        <a:ext cx="2745402" cy="1505833"/>
      </dsp:txXfrm>
    </dsp:sp>
    <dsp:sp modelId="{5EE9A60E-BA04-4D57-91E0-AFC915D0EC2A}">
      <dsp:nvSpPr>
        <dsp:cNvPr id="0" name=""/>
        <dsp:cNvSpPr/>
      </dsp:nvSpPr>
      <dsp:spPr>
        <a:xfrm rot="16177736">
          <a:off x="4743358" y="920507"/>
          <a:ext cx="241788" cy="0"/>
        </a:xfrm>
        <a:custGeom>
          <a:avLst/>
          <a:gdLst/>
          <a:ahLst/>
          <a:cxnLst/>
          <a:rect l="0" t="0" r="0" b="0"/>
          <a:pathLst>
            <a:path>
              <a:moveTo>
                <a:pt x="0" y="0"/>
              </a:moveTo>
              <a:lnTo>
                <a:pt x="241788" y="0"/>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106C88-F1B5-442C-BAC7-887FD27CAC58}">
      <dsp:nvSpPr>
        <dsp:cNvPr id="0" name=""/>
        <dsp:cNvSpPr/>
      </dsp:nvSpPr>
      <dsp:spPr>
        <a:xfrm>
          <a:off x="3730658" y="24620"/>
          <a:ext cx="2260602" cy="774995"/>
        </a:xfrm>
        <a:prstGeom prst="roundRect">
          <a:avLst/>
        </a:prstGeom>
        <a:solidFill>
          <a:srgbClr val="00206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it-IT" sz="2000" b="1" kern="1200" dirty="0"/>
            <a:t>Prova documentale</a:t>
          </a:r>
        </a:p>
      </dsp:txBody>
      <dsp:txXfrm>
        <a:off x="3768490" y="62452"/>
        <a:ext cx="2184938" cy="699331"/>
      </dsp:txXfrm>
    </dsp:sp>
    <dsp:sp modelId="{56FC8D32-3786-46D6-A624-037339013DBB}">
      <dsp:nvSpPr>
        <dsp:cNvPr id="0" name=""/>
        <dsp:cNvSpPr/>
      </dsp:nvSpPr>
      <dsp:spPr>
        <a:xfrm rot="21562842">
          <a:off x="6324585" y="1856897"/>
          <a:ext cx="585060" cy="0"/>
        </a:xfrm>
        <a:custGeom>
          <a:avLst/>
          <a:gdLst/>
          <a:ahLst/>
          <a:cxnLst/>
          <a:rect l="0" t="0" r="0" b="0"/>
          <a:pathLst>
            <a:path>
              <a:moveTo>
                <a:pt x="0" y="0"/>
              </a:moveTo>
              <a:lnTo>
                <a:pt x="585060" y="0"/>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23186E-8FCD-4DD7-861A-C3ABE3687F42}">
      <dsp:nvSpPr>
        <dsp:cNvPr id="0" name=""/>
        <dsp:cNvSpPr/>
      </dsp:nvSpPr>
      <dsp:spPr>
        <a:xfrm>
          <a:off x="6909629" y="1371610"/>
          <a:ext cx="2062209" cy="941960"/>
        </a:xfrm>
        <a:prstGeom prst="roundRect">
          <a:avLst/>
        </a:prstGeom>
        <a:solidFill>
          <a:srgbClr val="00206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it-IT" sz="2000" b="1" kern="1200" dirty="0"/>
            <a:t>Istruzione probatoria non complessa</a:t>
          </a:r>
        </a:p>
      </dsp:txBody>
      <dsp:txXfrm>
        <a:off x="6955612" y="1417593"/>
        <a:ext cx="1970243" cy="849994"/>
      </dsp:txXfrm>
    </dsp:sp>
    <dsp:sp modelId="{BA0B7675-3B3A-4C7B-82DF-B2892C85DFD1}">
      <dsp:nvSpPr>
        <dsp:cNvPr id="0" name=""/>
        <dsp:cNvSpPr/>
      </dsp:nvSpPr>
      <dsp:spPr>
        <a:xfrm rot="5276812">
          <a:off x="4820824" y="2792586"/>
          <a:ext cx="164964" cy="0"/>
        </a:xfrm>
        <a:custGeom>
          <a:avLst/>
          <a:gdLst/>
          <a:ahLst/>
          <a:cxnLst/>
          <a:rect l="0" t="0" r="0" b="0"/>
          <a:pathLst>
            <a:path>
              <a:moveTo>
                <a:pt x="0" y="0"/>
              </a:moveTo>
              <a:lnTo>
                <a:pt x="164964" y="0"/>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34E46C-BC38-44BD-A5BF-81774E972236}">
      <dsp:nvSpPr>
        <dsp:cNvPr id="0" name=""/>
        <dsp:cNvSpPr/>
      </dsp:nvSpPr>
      <dsp:spPr>
        <a:xfrm>
          <a:off x="3529964" y="2875015"/>
          <a:ext cx="2778399" cy="719861"/>
        </a:xfrm>
        <a:prstGeom prst="roundRect">
          <a:avLst/>
        </a:prstGeom>
        <a:solidFill>
          <a:srgbClr val="00206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it-IT" sz="2000" b="1" kern="1200" dirty="0"/>
            <a:t>Pronta soluzione</a:t>
          </a:r>
        </a:p>
      </dsp:txBody>
      <dsp:txXfrm>
        <a:off x="3565105" y="2910156"/>
        <a:ext cx="2708117" cy="649579"/>
      </dsp:txXfrm>
    </dsp:sp>
    <dsp:sp modelId="{A7345C0B-2689-41AB-970E-DD9DBB571D31}">
      <dsp:nvSpPr>
        <dsp:cNvPr id="0" name=""/>
        <dsp:cNvSpPr/>
      </dsp:nvSpPr>
      <dsp:spPr>
        <a:xfrm rot="10818777">
          <a:off x="2836205" y="1866251"/>
          <a:ext cx="580074" cy="0"/>
        </a:xfrm>
        <a:custGeom>
          <a:avLst/>
          <a:gdLst/>
          <a:ahLst/>
          <a:cxnLst/>
          <a:rect l="0" t="0" r="0" b="0"/>
          <a:pathLst>
            <a:path>
              <a:moveTo>
                <a:pt x="0" y="0"/>
              </a:moveTo>
              <a:lnTo>
                <a:pt x="580074" y="0"/>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4FFCD8-4B53-4098-A27E-381D51B226FD}">
      <dsp:nvSpPr>
        <dsp:cNvPr id="0" name=""/>
        <dsp:cNvSpPr/>
      </dsp:nvSpPr>
      <dsp:spPr>
        <a:xfrm>
          <a:off x="590083" y="1498602"/>
          <a:ext cx="2246126" cy="719861"/>
        </a:xfrm>
        <a:prstGeom prst="roundRect">
          <a:avLst/>
        </a:prstGeom>
        <a:solidFill>
          <a:srgbClr val="00206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it-IT" sz="2000" b="1" kern="1200" dirty="0"/>
            <a:t>Fatti non controversi</a:t>
          </a:r>
        </a:p>
      </dsp:txBody>
      <dsp:txXfrm>
        <a:off x="625224" y="1533743"/>
        <a:ext cx="2175844" cy="64957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D19D6-B8B0-4749-92A2-F5A74E536507}">
      <dsp:nvSpPr>
        <dsp:cNvPr id="0" name=""/>
        <dsp:cNvSpPr/>
      </dsp:nvSpPr>
      <dsp:spPr>
        <a:xfrm>
          <a:off x="129343" y="1047748"/>
          <a:ext cx="2086198" cy="1181096"/>
        </a:xfrm>
        <a:prstGeom prst="chevron">
          <a:avLst/>
        </a:prstGeom>
        <a:solidFill>
          <a:schemeClr val="tx2">
            <a:lumMod val="25000"/>
            <a:lumOff val="7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it-IT" sz="2000" b="1" kern="1200" dirty="0">
              <a:solidFill>
                <a:schemeClr val="tx1"/>
              </a:solidFill>
            </a:rPr>
            <a:t>ricorso</a:t>
          </a:r>
        </a:p>
      </dsp:txBody>
      <dsp:txXfrm>
        <a:off x="719891" y="1047748"/>
        <a:ext cx="905102" cy="1181096"/>
      </dsp:txXfrm>
    </dsp:sp>
    <dsp:sp modelId="{8130ED28-C598-45BD-8521-D76A99289F29}">
      <dsp:nvSpPr>
        <dsp:cNvPr id="0" name=""/>
        <dsp:cNvSpPr/>
      </dsp:nvSpPr>
      <dsp:spPr>
        <a:xfrm>
          <a:off x="1930723" y="1060449"/>
          <a:ext cx="2086198" cy="1181096"/>
        </a:xfrm>
        <a:prstGeom prst="chevron">
          <a:avLst/>
        </a:prstGeom>
        <a:solidFill>
          <a:schemeClr val="bg2">
            <a:lumMod val="5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it-IT" sz="1600" b="1" kern="1200" dirty="0"/>
            <a:t>Decreto fissazione udienza e notifica</a:t>
          </a:r>
        </a:p>
      </dsp:txBody>
      <dsp:txXfrm>
        <a:off x="2521271" y="1060449"/>
        <a:ext cx="905102" cy="1181096"/>
      </dsp:txXfrm>
    </dsp:sp>
    <dsp:sp modelId="{B2888E87-BCAC-4A33-8E96-C37F55F7EF65}">
      <dsp:nvSpPr>
        <dsp:cNvPr id="0" name=""/>
        <dsp:cNvSpPr/>
      </dsp:nvSpPr>
      <dsp:spPr>
        <a:xfrm>
          <a:off x="3757500" y="1060449"/>
          <a:ext cx="2086198" cy="1181096"/>
        </a:xfrm>
        <a:prstGeom prst="chevron">
          <a:avLst/>
        </a:prstGeom>
        <a:solidFill>
          <a:schemeClr val="tx2">
            <a:lumMod val="75000"/>
            <a:lumOff val="2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it-IT" sz="1200" b="1" kern="1200" dirty="0"/>
            <a:t>Costituzione del convenuto 10 giorni prima</a:t>
          </a:r>
        </a:p>
      </dsp:txBody>
      <dsp:txXfrm>
        <a:off x="4348048" y="1060449"/>
        <a:ext cx="905102" cy="1181096"/>
      </dsp:txXfrm>
    </dsp:sp>
    <dsp:sp modelId="{EC8DB37A-A1CD-4829-93F0-4788CF53A2D5}">
      <dsp:nvSpPr>
        <dsp:cNvPr id="0" name=""/>
        <dsp:cNvSpPr/>
      </dsp:nvSpPr>
      <dsp:spPr>
        <a:xfrm>
          <a:off x="5558878" y="1073150"/>
          <a:ext cx="2086198" cy="1181096"/>
        </a:xfrm>
        <a:prstGeom prst="chevron">
          <a:avLst/>
        </a:prstGeom>
        <a:solidFill>
          <a:schemeClr val="tx2">
            <a:lumMod val="90000"/>
            <a:lumOff val="1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it-IT" sz="1500" b="1" kern="1200" dirty="0"/>
            <a:t>Istruttoria (rito lavoro)</a:t>
          </a:r>
        </a:p>
      </dsp:txBody>
      <dsp:txXfrm>
        <a:off x="6149426" y="1073150"/>
        <a:ext cx="905102" cy="1181096"/>
      </dsp:txXfrm>
    </dsp:sp>
    <dsp:sp modelId="{B979A8CD-466A-434B-A477-B25998697DC0}">
      <dsp:nvSpPr>
        <dsp:cNvPr id="0" name=""/>
        <dsp:cNvSpPr/>
      </dsp:nvSpPr>
      <dsp:spPr>
        <a:xfrm>
          <a:off x="7515001" y="1111252"/>
          <a:ext cx="2086198" cy="1181096"/>
        </a:xfrm>
        <a:prstGeom prst="chevron">
          <a:avLst/>
        </a:prstGeom>
        <a:solidFill>
          <a:schemeClr val="tx1">
            <a:lumMod val="95000"/>
            <a:lumOff val="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it-IT" sz="1500" b="1" kern="1200" dirty="0"/>
            <a:t>Decisione ex art. 281 sexies c.p.c.</a:t>
          </a:r>
        </a:p>
      </dsp:txBody>
      <dsp:txXfrm>
        <a:off x="8105549" y="1111252"/>
        <a:ext cx="905102" cy="118109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9281C0-6903-413A-BFBB-E2AD3B7D8E05}">
      <dsp:nvSpPr>
        <dsp:cNvPr id="0" name=""/>
        <dsp:cNvSpPr/>
      </dsp:nvSpPr>
      <dsp:spPr>
        <a:xfrm>
          <a:off x="5882" y="0"/>
          <a:ext cx="3516386" cy="939801"/>
        </a:xfrm>
        <a:prstGeom prst="chevron">
          <a:avLst/>
        </a:prstGeom>
        <a:solidFill>
          <a:srgbClr val="FF00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it-IT" sz="1600" b="1" kern="1200" dirty="0"/>
            <a:t>Mancanza dei requisiti per la procedura semplificata</a:t>
          </a:r>
        </a:p>
      </dsp:txBody>
      <dsp:txXfrm>
        <a:off x="475783" y="0"/>
        <a:ext cx="2576585" cy="939801"/>
      </dsp:txXfrm>
    </dsp:sp>
    <dsp:sp modelId="{25CD0CE8-4EB8-4327-922F-E8ACFB11C844}">
      <dsp:nvSpPr>
        <dsp:cNvPr id="0" name=""/>
        <dsp:cNvSpPr/>
      </dsp:nvSpPr>
      <dsp:spPr>
        <a:xfrm>
          <a:off x="3170630" y="0"/>
          <a:ext cx="3516386" cy="939801"/>
        </a:xfrm>
        <a:prstGeom prst="chevron">
          <a:avLst/>
        </a:prstGeom>
        <a:solidFill>
          <a:srgbClr val="00206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it-IT" sz="1600" b="1" kern="1200" dirty="0"/>
            <a:t>Ordinanza non impugnabile di trasformazione in rito ordinario con assegnazione dei termini ex art. 171 ter </a:t>
          </a:r>
        </a:p>
      </dsp:txBody>
      <dsp:txXfrm>
        <a:off x="3640531" y="0"/>
        <a:ext cx="2576585" cy="9398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EB5ACF-4DB9-4D9B-B004-8CFEC7DC9943}">
      <dsp:nvSpPr>
        <dsp:cNvPr id="0" name=""/>
        <dsp:cNvSpPr/>
      </dsp:nvSpPr>
      <dsp:spPr>
        <a:xfrm rot="5400000">
          <a:off x="-276548" y="280705"/>
          <a:ext cx="1843654" cy="1290558"/>
        </a:xfrm>
        <a:prstGeom prst="chevron">
          <a:avLst/>
        </a:prstGeom>
        <a:solidFill>
          <a:schemeClr val="accent6">
            <a:lumMod val="5000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b="1" kern="1200" dirty="0"/>
            <a:t>Udienza 183 c.p.c.	</a:t>
          </a:r>
        </a:p>
      </dsp:txBody>
      <dsp:txXfrm rot="-5400000">
        <a:off x="0" y="649436"/>
        <a:ext cx="1290558" cy="553096"/>
      </dsp:txXfrm>
    </dsp:sp>
    <dsp:sp modelId="{C55A71CB-A6C0-4F49-A00C-88B36EA05734}">
      <dsp:nvSpPr>
        <dsp:cNvPr id="0" name=""/>
        <dsp:cNvSpPr/>
      </dsp:nvSpPr>
      <dsp:spPr>
        <a:xfrm rot="5400000">
          <a:off x="5570631" y="-4318133"/>
          <a:ext cx="1198375" cy="9834641"/>
        </a:xfrm>
        <a:prstGeom prst="round2Same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it-IT" sz="3200" b="1" kern="1200" dirty="0"/>
            <a:t>Udienza di trattazione, sentite le parti</a:t>
          </a:r>
        </a:p>
      </dsp:txBody>
      <dsp:txXfrm rot="-5400000">
        <a:off x="1252498" y="58500"/>
        <a:ext cx="9776141" cy="1081375"/>
      </dsp:txXfrm>
    </dsp:sp>
    <dsp:sp modelId="{3954394D-4886-4970-B412-FB6D23D2F2C7}">
      <dsp:nvSpPr>
        <dsp:cNvPr id="0" name=""/>
        <dsp:cNvSpPr/>
      </dsp:nvSpPr>
      <dsp:spPr>
        <a:xfrm rot="5400000">
          <a:off x="-276548" y="1932821"/>
          <a:ext cx="1843654" cy="1290558"/>
        </a:xfrm>
        <a:prstGeom prst="chevron">
          <a:avLst/>
        </a:prstGeom>
        <a:solidFill>
          <a:schemeClr val="accent6">
            <a:lumMod val="5000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b="1" kern="1200" dirty="0"/>
            <a:t>Se rileva</a:t>
          </a:r>
        </a:p>
      </dsp:txBody>
      <dsp:txXfrm rot="-5400000">
        <a:off x="0" y="2301552"/>
        <a:ext cx="1290558" cy="553096"/>
      </dsp:txXfrm>
    </dsp:sp>
    <dsp:sp modelId="{3CB8B959-E7B7-48DA-956D-319DFC0D0098}">
      <dsp:nvSpPr>
        <dsp:cNvPr id="0" name=""/>
        <dsp:cNvSpPr/>
      </dsp:nvSpPr>
      <dsp:spPr>
        <a:xfrm rot="5400000">
          <a:off x="5608691" y="-2640900"/>
          <a:ext cx="1198375" cy="9834641"/>
        </a:xfrm>
        <a:prstGeom prst="round2Same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a:t>Fatti non controversi</a:t>
          </a:r>
        </a:p>
        <a:p>
          <a:pPr marL="228600" lvl="1" indent="-228600" algn="l" defTabSz="889000">
            <a:lnSpc>
              <a:spcPct val="90000"/>
            </a:lnSpc>
            <a:spcBef>
              <a:spcPct val="0"/>
            </a:spcBef>
            <a:spcAft>
              <a:spcPct val="15000"/>
            </a:spcAft>
            <a:buChar char="•"/>
          </a:pPr>
          <a:r>
            <a:rPr lang="it-IT" sz="2000" b="1" kern="1200" dirty="0"/>
            <a:t>Di pronta spedizione</a:t>
          </a:r>
        </a:p>
        <a:p>
          <a:pPr marL="228600" lvl="1" indent="-228600" algn="l" defTabSz="889000">
            <a:lnSpc>
              <a:spcPct val="90000"/>
            </a:lnSpc>
            <a:spcBef>
              <a:spcPct val="0"/>
            </a:spcBef>
            <a:spcAft>
              <a:spcPct val="15000"/>
            </a:spcAft>
            <a:buChar char="•"/>
          </a:pPr>
          <a:r>
            <a:rPr lang="it-IT" sz="2000" b="1" kern="1200" dirty="0"/>
            <a:t>Domanda fondata su prova documentale</a:t>
          </a:r>
        </a:p>
        <a:p>
          <a:pPr marL="228600" lvl="1" indent="-228600" algn="l" defTabSz="889000">
            <a:lnSpc>
              <a:spcPct val="90000"/>
            </a:lnSpc>
            <a:spcBef>
              <a:spcPct val="0"/>
            </a:spcBef>
            <a:spcAft>
              <a:spcPct val="15000"/>
            </a:spcAft>
            <a:buChar char="•"/>
          </a:pPr>
          <a:r>
            <a:rPr lang="it-IT" sz="2000" b="1" kern="1200" dirty="0"/>
            <a:t>Istruzione probatoria non complessa</a:t>
          </a:r>
        </a:p>
      </dsp:txBody>
      <dsp:txXfrm rot="-5400000">
        <a:off x="1290558" y="1735733"/>
        <a:ext cx="9776141" cy="1081375"/>
      </dsp:txXfrm>
    </dsp:sp>
    <dsp:sp modelId="{1FFAC056-9839-4930-9699-A2BDE229DFF5}">
      <dsp:nvSpPr>
        <dsp:cNvPr id="0" name=""/>
        <dsp:cNvSpPr/>
      </dsp:nvSpPr>
      <dsp:spPr>
        <a:xfrm>
          <a:off x="-35484" y="3634753"/>
          <a:ext cx="1843654" cy="1290558"/>
        </a:xfrm>
        <a:prstGeom prst="chevron">
          <a:avLst/>
        </a:prstGeom>
        <a:solidFill>
          <a:schemeClr val="accent6">
            <a:lumMod val="5000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b="1" kern="1200" dirty="0"/>
            <a:t>Emana</a:t>
          </a:r>
        </a:p>
      </dsp:txBody>
      <dsp:txXfrm rot="-5400000">
        <a:off x="241064" y="4003484"/>
        <a:ext cx="1290558" cy="553096"/>
      </dsp:txXfrm>
    </dsp:sp>
    <dsp:sp modelId="{92FA8D1D-4572-4A5D-9318-35490A6380B9}">
      <dsp:nvSpPr>
        <dsp:cNvPr id="0" name=""/>
        <dsp:cNvSpPr/>
      </dsp:nvSpPr>
      <dsp:spPr>
        <a:xfrm rot="5400000">
          <a:off x="5875406" y="-371452"/>
          <a:ext cx="1198375" cy="9217813"/>
        </a:xfrm>
        <a:prstGeom prst="round2Same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it-IT" sz="3100" kern="1200" dirty="0"/>
            <a:t>Ordinanza non impugnabile di </a:t>
          </a:r>
          <a:r>
            <a:rPr lang="it-IT" sz="3100" b="1" kern="1200" dirty="0"/>
            <a:t>trasformazione da rito ordinario a semplificato </a:t>
          </a:r>
          <a:r>
            <a:rPr lang="it-IT" sz="3100" kern="1200" dirty="0"/>
            <a:t>ex art. 281 </a:t>
          </a:r>
          <a:r>
            <a:rPr lang="it-IT" sz="3100" i="1" kern="1200" dirty="0" err="1"/>
            <a:t>decies</a:t>
          </a:r>
          <a:r>
            <a:rPr lang="it-IT" sz="3100" kern="1200" dirty="0"/>
            <a:t> c.p.c.</a:t>
          </a:r>
        </a:p>
      </dsp:txBody>
      <dsp:txXfrm rot="-5400000">
        <a:off x="1865687" y="3696767"/>
        <a:ext cx="9159313" cy="10813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E4FC5F-C6F2-481A-A510-7B17589623D0}">
      <dsp:nvSpPr>
        <dsp:cNvPr id="0" name=""/>
        <dsp:cNvSpPr/>
      </dsp:nvSpPr>
      <dsp:spPr>
        <a:xfrm>
          <a:off x="0" y="1349061"/>
          <a:ext cx="9601200" cy="885130"/>
        </a:xfrm>
        <a:prstGeom prst="rect">
          <a:avLst/>
        </a:prstGeom>
        <a:solidFill>
          <a:srgbClr val="00206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it-IT" sz="3200" b="1" kern="1200" dirty="0"/>
            <a:t>Ordinanza di accoglimento provvisoriamente esecutiva, senza efficacia di giudicato</a:t>
          </a:r>
        </a:p>
      </dsp:txBody>
      <dsp:txXfrm>
        <a:off x="0" y="1349061"/>
        <a:ext cx="9601200" cy="885130"/>
      </dsp:txXfrm>
    </dsp:sp>
    <dsp:sp modelId="{59410C00-CD22-4B2E-AD6D-2ABF56CD952A}">
      <dsp:nvSpPr>
        <dsp:cNvPr id="0" name=""/>
        <dsp:cNvSpPr/>
      </dsp:nvSpPr>
      <dsp:spPr>
        <a:xfrm rot="10800000">
          <a:off x="0" y="1007"/>
          <a:ext cx="9601200" cy="1361330"/>
        </a:xfrm>
        <a:prstGeom prst="upArrowCallout">
          <a:avLst/>
        </a:prstGeom>
        <a:solidFill>
          <a:schemeClr val="accent6">
            <a:lumMod val="5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it-IT" sz="2400" b="1" kern="1200" dirty="0"/>
            <a:t>Nel corso del giudizio di I grado</a:t>
          </a:r>
        </a:p>
      </dsp:txBody>
      <dsp:txXfrm rot="-10800000">
        <a:off x="0" y="1007"/>
        <a:ext cx="9601200" cy="477827"/>
      </dsp:txXfrm>
    </dsp:sp>
    <dsp:sp modelId="{9EC11875-9A3E-4C59-8C7F-D7C687707F9A}">
      <dsp:nvSpPr>
        <dsp:cNvPr id="0" name=""/>
        <dsp:cNvSpPr/>
      </dsp:nvSpPr>
      <dsp:spPr>
        <a:xfrm>
          <a:off x="0" y="478834"/>
          <a:ext cx="4800600" cy="407037"/>
        </a:xfrm>
        <a:prstGeom prst="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marL="0" lvl="0" indent="0" algn="ctr" defTabSz="1066800">
            <a:lnSpc>
              <a:spcPct val="90000"/>
            </a:lnSpc>
            <a:spcBef>
              <a:spcPct val="0"/>
            </a:spcBef>
            <a:spcAft>
              <a:spcPct val="35000"/>
            </a:spcAft>
            <a:buNone/>
          </a:pPr>
          <a:r>
            <a:rPr lang="it-IT" sz="2400" b="1" kern="1200" dirty="0"/>
            <a:t>Fatti costitutivi provati</a:t>
          </a:r>
        </a:p>
      </dsp:txBody>
      <dsp:txXfrm>
        <a:off x="0" y="478834"/>
        <a:ext cx="4800600" cy="407037"/>
      </dsp:txXfrm>
    </dsp:sp>
    <dsp:sp modelId="{9231D03C-5F60-42B9-AD9A-61B7E971338C}">
      <dsp:nvSpPr>
        <dsp:cNvPr id="0" name=""/>
        <dsp:cNvSpPr/>
      </dsp:nvSpPr>
      <dsp:spPr>
        <a:xfrm>
          <a:off x="4800600" y="478834"/>
          <a:ext cx="4800600" cy="407037"/>
        </a:xfrm>
        <a:prstGeom prst="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it-IT" sz="1800" b="1" kern="1200" dirty="0"/>
            <a:t>Difesa controparte manifestamente infondata</a:t>
          </a:r>
        </a:p>
      </dsp:txBody>
      <dsp:txXfrm>
        <a:off x="4800600" y="478834"/>
        <a:ext cx="4800600" cy="4070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8C0EDB-6BED-4E99-B39C-5C95F21F53A0}">
      <dsp:nvSpPr>
        <dsp:cNvPr id="0" name=""/>
        <dsp:cNvSpPr/>
      </dsp:nvSpPr>
      <dsp:spPr>
        <a:xfrm rot="5400000">
          <a:off x="-187285" y="187416"/>
          <a:ext cx="1248568" cy="873998"/>
        </a:xfrm>
        <a:prstGeom prst="chevron">
          <a:avLst/>
        </a:prstGeom>
        <a:solidFill>
          <a:srgbClr val="00B050"/>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b="1" kern="1200" dirty="0">
              <a:solidFill>
                <a:schemeClr val="tx1"/>
              </a:solidFill>
            </a:rPr>
            <a:t>reclamo</a:t>
          </a:r>
        </a:p>
      </dsp:txBody>
      <dsp:txXfrm rot="-5400000">
        <a:off x="0" y="437130"/>
        <a:ext cx="873998" cy="374570"/>
      </dsp:txXfrm>
    </dsp:sp>
    <dsp:sp modelId="{07F41671-EBAB-4297-807F-748BFE430B36}">
      <dsp:nvSpPr>
        <dsp:cNvPr id="0" name=""/>
        <dsp:cNvSpPr/>
      </dsp:nvSpPr>
      <dsp:spPr>
        <a:xfrm rot="5400000">
          <a:off x="2368014" y="-1494016"/>
          <a:ext cx="811569" cy="3799601"/>
        </a:xfrm>
        <a:prstGeom prst="round2SameRect">
          <a:avLst/>
        </a:prstGeom>
        <a:solidFill>
          <a:srgbClr val="00B050">
            <a:alpha val="90000"/>
          </a:srgb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912" tIns="16510" rIns="16510" bIns="16510" numCol="1" spcCol="1270" anchor="ctr" anchorCtr="0">
          <a:noAutofit/>
        </a:bodyPr>
        <a:lstStyle/>
        <a:p>
          <a:pPr marL="228600" lvl="1" indent="-228600" algn="ctr" defTabSz="1155700">
            <a:lnSpc>
              <a:spcPct val="90000"/>
            </a:lnSpc>
            <a:spcBef>
              <a:spcPct val="0"/>
            </a:spcBef>
            <a:spcAft>
              <a:spcPct val="15000"/>
            </a:spcAft>
            <a:buChar char="•"/>
          </a:pPr>
          <a:r>
            <a:rPr lang="it-IT" sz="2600" kern="1200" dirty="0"/>
            <a:t>accoglimento</a:t>
          </a:r>
        </a:p>
      </dsp:txBody>
      <dsp:txXfrm rot="-5400000">
        <a:off x="873998" y="39618"/>
        <a:ext cx="3759983" cy="732333"/>
      </dsp:txXfrm>
    </dsp:sp>
    <dsp:sp modelId="{71599B2A-6E49-4EF2-BF78-D537456B0FDB}">
      <dsp:nvSpPr>
        <dsp:cNvPr id="0" name=""/>
        <dsp:cNvSpPr/>
      </dsp:nvSpPr>
      <dsp:spPr>
        <a:xfrm>
          <a:off x="-187285" y="1206498"/>
          <a:ext cx="1248568" cy="873998"/>
        </a:xfrm>
        <a:prstGeom prst="chevron">
          <a:avLst/>
        </a:prstGeom>
        <a:solidFill>
          <a:srgbClr val="00B050"/>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Nuovo </a:t>
          </a:r>
          <a:r>
            <a:rPr lang="it-IT" sz="1300" b="1" kern="1200" dirty="0">
              <a:solidFill>
                <a:schemeClr val="tx1"/>
              </a:solidFill>
            </a:rPr>
            <a:t>giudizio</a:t>
          </a:r>
        </a:p>
      </dsp:txBody>
      <dsp:txXfrm rot="-5400000">
        <a:off x="0" y="1456212"/>
        <a:ext cx="873998" cy="374570"/>
      </dsp:txXfrm>
    </dsp:sp>
    <dsp:sp modelId="{427C729A-7D5D-452B-B1ED-64D16B266EFC}">
      <dsp:nvSpPr>
        <dsp:cNvPr id="0" name=""/>
        <dsp:cNvSpPr/>
      </dsp:nvSpPr>
      <dsp:spPr>
        <a:xfrm rot="5400000">
          <a:off x="2329904" y="-17276"/>
          <a:ext cx="811569" cy="3312378"/>
        </a:xfrm>
        <a:prstGeom prst="round2SameRect">
          <a:avLst/>
        </a:prstGeom>
        <a:solidFill>
          <a:srgbClr val="00B050">
            <a:alpha val="90000"/>
          </a:srgb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912" tIns="16510" rIns="16510" bIns="16510" numCol="1" spcCol="1270" anchor="ctr" anchorCtr="0">
          <a:noAutofit/>
        </a:bodyPr>
        <a:lstStyle/>
        <a:p>
          <a:pPr marL="228600" lvl="1" indent="-228600" algn="ctr" defTabSz="1155700">
            <a:lnSpc>
              <a:spcPct val="90000"/>
            </a:lnSpc>
            <a:spcBef>
              <a:spcPct val="0"/>
            </a:spcBef>
            <a:spcAft>
              <a:spcPct val="15000"/>
            </a:spcAft>
            <a:buChar char="•"/>
          </a:pPr>
          <a:r>
            <a:rPr lang="it-IT" sz="2600" kern="1200" dirty="0"/>
            <a:t>Davanti ad un nuovo giudice</a:t>
          </a:r>
        </a:p>
      </dsp:txBody>
      <dsp:txXfrm rot="-5400000">
        <a:off x="1079500" y="1272746"/>
        <a:ext cx="3272760" cy="7323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8C0EDB-6BED-4E99-B39C-5C95F21F53A0}">
      <dsp:nvSpPr>
        <dsp:cNvPr id="0" name=""/>
        <dsp:cNvSpPr/>
      </dsp:nvSpPr>
      <dsp:spPr>
        <a:xfrm rot="5400000">
          <a:off x="3612316" y="187285"/>
          <a:ext cx="1248568" cy="873998"/>
        </a:xfrm>
        <a:prstGeom prst="chevron">
          <a:avLst/>
        </a:prstGeom>
        <a:solidFill>
          <a:srgbClr val="FF0000"/>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b="1" kern="1200" dirty="0">
              <a:solidFill>
                <a:schemeClr val="bg1"/>
              </a:solidFill>
            </a:rPr>
            <a:t>Rigetto</a:t>
          </a:r>
          <a:r>
            <a:rPr lang="it-IT" sz="1900" b="1" kern="1200" dirty="0">
              <a:solidFill>
                <a:schemeClr val="bg1"/>
              </a:solidFill>
            </a:rPr>
            <a:t>	</a:t>
          </a:r>
        </a:p>
      </dsp:txBody>
      <dsp:txXfrm rot="-5400000">
        <a:off x="3799601" y="436999"/>
        <a:ext cx="873998" cy="374570"/>
      </dsp:txXfrm>
    </dsp:sp>
    <dsp:sp modelId="{07F41671-EBAB-4297-807F-748BFE430B36}">
      <dsp:nvSpPr>
        <dsp:cNvPr id="0" name=""/>
        <dsp:cNvSpPr/>
      </dsp:nvSpPr>
      <dsp:spPr>
        <a:xfrm rot="5400000">
          <a:off x="1528036" y="-1494016"/>
          <a:ext cx="811569" cy="3799601"/>
        </a:xfrm>
        <a:prstGeom prst="round2SameRect">
          <a:avLst/>
        </a:prstGeom>
        <a:solidFill>
          <a:srgbClr val="FF0000">
            <a:alpha val="90000"/>
          </a:srgb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ctr" defTabSz="800100">
            <a:lnSpc>
              <a:spcPct val="90000"/>
            </a:lnSpc>
            <a:spcBef>
              <a:spcPct val="0"/>
            </a:spcBef>
            <a:spcAft>
              <a:spcPct val="15000"/>
            </a:spcAft>
            <a:buChar char="•"/>
          </a:pPr>
          <a:r>
            <a:rPr lang="it-IT" sz="1800" b="1" kern="1200" dirty="0">
              <a:solidFill>
                <a:schemeClr val="bg1"/>
              </a:solidFill>
            </a:rPr>
            <a:t>Reclamo respinto o non presentato</a:t>
          </a:r>
        </a:p>
      </dsp:txBody>
      <dsp:txXfrm rot="-5400000">
        <a:off x="34020" y="39618"/>
        <a:ext cx="3759983" cy="732333"/>
      </dsp:txXfrm>
    </dsp:sp>
    <dsp:sp modelId="{71599B2A-6E49-4EF2-BF78-D537456B0FDB}">
      <dsp:nvSpPr>
        <dsp:cNvPr id="0" name=""/>
        <dsp:cNvSpPr/>
      </dsp:nvSpPr>
      <dsp:spPr>
        <a:xfrm rot="10800000">
          <a:off x="3399629" y="1219196"/>
          <a:ext cx="1248568" cy="873998"/>
        </a:xfrm>
        <a:prstGeom prst="chevron">
          <a:avLst/>
        </a:prstGeom>
        <a:solidFill>
          <a:srgbClr val="FF0000"/>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it-IT" sz="1900" b="1" kern="1200" dirty="0">
              <a:solidFill>
                <a:schemeClr val="bg1"/>
              </a:solidFill>
            </a:rPr>
            <a:t>	</a:t>
          </a:r>
        </a:p>
      </dsp:txBody>
      <dsp:txXfrm rot="-5400000">
        <a:off x="3586914" y="1468910"/>
        <a:ext cx="873998" cy="374570"/>
      </dsp:txXfrm>
    </dsp:sp>
    <dsp:sp modelId="{427C729A-7D5D-452B-B1ED-64D16B266EFC}">
      <dsp:nvSpPr>
        <dsp:cNvPr id="0" name=""/>
        <dsp:cNvSpPr/>
      </dsp:nvSpPr>
      <dsp:spPr>
        <a:xfrm rot="5400000">
          <a:off x="1494029" y="90110"/>
          <a:ext cx="811569" cy="3123006"/>
        </a:xfrm>
        <a:prstGeom prst="round2SameRect">
          <a:avLst/>
        </a:prstGeom>
        <a:solidFill>
          <a:srgbClr val="FF0000">
            <a:alpha val="90000"/>
          </a:srgb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ctr" defTabSz="800100">
            <a:lnSpc>
              <a:spcPct val="90000"/>
            </a:lnSpc>
            <a:spcBef>
              <a:spcPct val="0"/>
            </a:spcBef>
            <a:spcAft>
              <a:spcPct val="15000"/>
            </a:spcAft>
            <a:buChar char="•"/>
          </a:pPr>
          <a:r>
            <a:rPr lang="it-IT" sz="1800" b="1" kern="1200" dirty="0">
              <a:solidFill>
                <a:schemeClr val="bg1"/>
              </a:solidFill>
            </a:rPr>
            <a:t>Definizione del giudizio senza possibilità di impugnazione</a:t>
          </a:r>
        </a:p>
      </dsp:txBody>
      <dsp:txXfrm rot="-5400000">
        <a:off x="338311" y="1285446"/>
        <a:ext cx="3083388" cy="7323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278685-DCAC-4766-B4DD-B65237412AB5}">
      <dsp:nvSpPr>
        <dsp:cNvPr id="0" name=""/>
        <dsp:cNvSpPr/>
      </dsp:nvSpPr>
      <dsp:spPr>
        <a:xfrm rot="5400000">
          <a:off x="-107567" y="108522"/>
          <a:ext cx="717115" cy="501980"/>
        </a:xfrm>
        <a:prstGeom prst="chevron">
          <a:avLst/>
        </a:prstGeom>
        <a:solidFill>
          <a:schemeClr val="accent6">
            <a:lumMod val="7500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endParaRPr lang="it-IT" sz="1500" kern="1200" dirty="0"/>
        </a:p>
      </dsp:txBody>
      <dsp:txXfrm rot="-5400000">
        <a:off x="1" y="251944"/>
        <a:ext cx="501980" cy="215135"/>
      </dsp:txXfrm>
    </dsp:sp>
    <dsp:sp modelId="{73057851-7ED3-4C24-821E-ACAFE9ECCB66}">
      <dsp:nvSpPr>
        <dsp:cNvPr id="0" name=""/>
        <dsp:cNvSpPr/>
      </dsp:nvSpPr>
      <dsp:spPr>
        <a:xfrm rot="5400000">
          <a:off x="4818527" y="-4315592"/>
          <a:ext cx="466125" cy="9099219"/>
        </a:xfrm>
        <a:prstGeom prst="round2Same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it-IT" sz="2900" kern="1200" dirty="0"/>
            <a:t>Manifesta infondatezza</a:t>
          </a:r>
        </a:p>
      </dsp:txBody>
      <dsp:txXfrm rot="-5400000">
        <a:off x="501980" y="23709"/>
        <a:ext cx="9076465" cy="420617"/>
      </dsp:txXfrm>
    </dsp:sp>
    <dsp:sp modelId="{860805C9-8CC4-46F6-B235-17ED37A0B29F}">
      <dsp:nvSpPr>
        <dsp:cNvPr id="0" name=""/>
        <dsp:cNvSpPr/>
      </dsp:nvSpPr>
      <dsp:spPr>
        <a:xfrm rot="5400000">
          <a:off x="-107567" y="599909"/>
          <a:ext cx="717115" cy="501980"/>
        </a:xfrm>
        <a:prstGeom prst="chevron">
          <a:avLst/>
        </a:prstGeom>
        <a:solidFill>
          <a:schemeClr val="accent6">
            <a:lumMod val="7500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endParaRPr lang="it-IT" sz="1500" kern="1200" dirty="0"/>
        </a:p>
      </dsp:txBody>
      <dsp:txXfrm rot="-5400000">
        <a:off x="1" y="743331"/>
        <a:ext cx="501980" cy="215135"/>
      </dsp:txXfrm>
    </dsp:sp>
    <dsp:sp modelId="{B62A2C5A-4F20-4AE5-A922-8C81B68A41AA}">
      <dsp:nvSpPr>
        <dsp:cNvPr id="0" name=""/>
        <dsp:cNvSpPr/>
      </dsp:nvSpPr>
      <dsp:spPr>
        <a:xfrm rot="5400000">
          <a:off x="4818527" y="-3824205"/>
          <a:ext cx="466125" cy="9099219"/>
        </a:xfrm>
        <a:prstGeom prst="round2Same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it-IT" sz="2900" kern="1200" dirty="0"/>
            <a:t>Mancanza del </a:t>
          </a:r>
          <a:r>
            <a:rPr lang="it-IT" sz="2900" i="1" kern="1200" dirty="0" err="1"/>
            <a:t>petitum</a:t>
          </a:r>
          <a:endParaRPr lang="it-IT" sz="2900" i="1" kern="1200" dirty="0"/>
        </a:p>
      </dsp:txBody>
      <dsp:txXfrm rot="-5400000">
        <a:off x="501980" y="515096"/>
        <a:ext cx="9076465" cy="420617"/>
      </dsp:txXfrm>
    </dsp:sp>
    <dsp:sp modelId="{1A9DF786-1937-43CE-BDC5-0EFC21DA0EAE}">
      <dsp:nvSpPr>
        <dsp:cNvPr id="0" name=""/>
        <dsp:cNvSpPr/>
      </dsp:nvSpPr>
      <dsp:spPr>
        <a:xfrm rot="5400000">
          <a:off x="-107567" y="1091296"/>
          <a:ext cx="717115" cy="501980"/>
        </a:xfrm>
        <a:prstGeom prst="chevron">
          <a:avLst/>
        </a:prstGeom>
        <a:solidFill>
          <a:schemeClr val="accent6">
            <a:lumMod val="7500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endParaRPr lang="it-IT" sz="1500" kern="1200" dirty="0"/>
        </a:p>
      </dsp:txBody>
      <dsp:txXfrm rot="-5400000">
        <a:off x="1" y="1234718"/>
        <a:ext cx="501980" cy="215135"/>
      </dsp:txXfrm>
    </dsp:sp>
    <dsp:sp modelId="{553AD34F-5843-43CF-BB12-1A01ED382519}">
      <dsp:nvSpPr>
        <dsp:cNvPr id="0" name=""/>
        <dsp:cNvSpPr/>
      </dsp:nvSpPr>
      <dsp:spPr>
        <a:xfrm rot="5400000">
          <a:off x="4818527" y="-3332818"/>
          <a:ext cx="466125" cy="9099219"/>
        </a:xfrm>
        <a:prstGeom prst="round2Same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it-IT" sz="2900" kern="1200" dirty="0"/>
            <a:t>Mancata esposizione dei fatti e della </a:t>
          </a:r>
          <a:r>
            <a:rPr lang="it-IT" sz="2900" i="1" kern="1200" dirty="0"/>
            <a:t>causa </a:t>
          </a:r>
          <a:r>
            <a:rPr lang="it-IT" sz="2900" i="1" kern="1200" dirty="0" err="1"/>
            <a:t>petendi</a:t>
          </a:r>
          <a:endParaRPr lang="it-IT" sz="2900" kern="1200" dirty="0"/>
        </a:p>
      </dsp:txBody>
      <dsp:txXfrm rot="-5400000">
        <a:off x="501980" y="1006483"/>
        <a:ext cx="9076465" cy="42061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8C0EDB-6BED-4E99-B39C-5C95F21F53A0}">
      <dsp:nvSpPr>
        <dsp:cNvPr id="0" name=""/>
        <dsp:cNvSpPr/>
      </dsp:nvSpPr>
      <dsp:spPr>
        <a:xfrm rot="5400000">
          <a:off x="-187285" y="187416"/>
          <a:ext cx="1248568" cy="873998"/>
        </a:xfrm>
        <a:prstGeom prst="chevron">
          <a:avLst/>
        </a:prstGeom>
        <a:solidFill>
          <a:srgbClr val="00B050"/>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b="1" kern="1200" dirty="0">
              <a:solidFill>
                <a:schemeClr val="tx1"/>
              </a:solidFill>
            </a:rPr>
            <a:t>reclamo</a:t>
          </a:r>
        </a:p>
      </dsp:txBody>
      <dsp:txXfrm rot="-5400000">
        <a:off x="0" y="437130"/>
        <a:ext cx="873998" cy="374570"/>
      </dsp:txXfrm>
    </dsp:sp>
    <dsp:sp modelId="{07F41671-EBAB-4297-807F-748BFE430B36}">
      <dsp:nvSpPr>
        <dsp:cNvPr id="0" name=""/>
        <dsp:cNvSpPr/>
      </dsp:nvSpPr>
      <dsp:spPr>
        <a:xfrm rot="5400000">
          <a:off x="2368014" y="-1494016"/>
          <a:ext cx="811569" cy="3799601"/>
        </a:xfrm>
        <a:prstGeom prst="round2SameRect">
          <a:avLst/>
        </a:prstGeom>
        <a:solidFill>
          <a:srgbClr val="00B050">
            <a:alpha val="90000"/>
          </a:srgb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912" tIns="16510" rIns="16510" bIns="16510" numCol="1" spcCol="1270" anchor="ctr" anchorCtr="0">
          <a:noAutofit/>
        </a:bodyPr>
        <a:lstStyle/>
        <a:p>
          <a:pPr marL="228600" lvl="1" indent="-228600" algn="ctr" defTabSz="1155700">
            <a:lnSpc>
              <a:spcPct val="90000"/>
            </a:lnSpc>
            <a:spcBef>
              <a:spcPct val="0"/>
            </a:spcBef>
            <a:spcAft>
              <a:spcPct val="15000"/>
            </a:spcAft>
            <a:buChar char="•"/>
          </a:pPr>
          <a:r>
            <a:rPr lang="it-IT" sz="2600" kern="1200" dirty="0"/>
            <a:t>accoglimento</a:t>
          </a:r>
        </a:p>
      </dsp:txBody>
      <dsp:txXfrm rot="-5400000">
        <a:off x="873998" y="39618"/>
        <a:ext cx="3759983" cy="732333"/>
      </dsp:txXfrm>
    </dsp:sp>
    <dsp:sp modelId="{71599B2A-6E49-4EF2-BF78-D537456B0FDB}">
      <dsp:nvSpPr>
        <dsp:cNvPr id="0" name=""/>
        <dsp:cNvSpPr/>
      </dsp:nvSpPr>
      <dsp:spPr>
        <a:xfrm>
          <a:off x="-187285" y="1206498"/>
          <a:ext cx="1248568" cy="873998"/>
        </a:xfrm>
        <a:prstGeom prst="chevron">
          <a:avLst/>
        </a:prstGeom>
        <a:solidFill>
          <a:srgbClr val="00B050"/>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Nuovo </a:t>
          </a:r>
          <a:r>
            <a:rPr lang="it-IT" sz="1300" b="1" kern="1200" dirty="0">
              <a:solidFill>
                <a:schemeClr val="tx1"/>
              </a:solidFill>
            </a:rPr>
            <a:t>giudizio</a:t>
          </a:r>
        </a:p>
      </dsp:txBody>
      <dsp:txXfrm rot="-5400000">
        <a:off x="0" y="1456212"/>
        <a:ext cx="873998" cy="374570"/>
      </dsp:txXfrm>
    </dsp:sp>
    <dsp:sp modelId="{427C729A-7D5D-452B-B1ED-64D16B266EFC}">
      <dsp:nvSpPr>
        <dsp:cNvPr id="0" name=""/>
        <dsp:cNvSpPr/>
      </dsp:nvSpPr>
      <dsp:spPr>
        <a:xfrm rot="5400000">
          <a:off x="2329904" y="-17276"/>
          <a:ext cx="811569" cy="3312378"/>
        </a:xfrm>
        <a:prstGeom prst="round2SameRect">
          <a:avLst/>
        </a:prstGeom>
        <a:solidFill>
          <a:srgbClr val="00B050">
            <a:alpha val="90000"/>
          </a:srgb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912" tIns="16510" rIns="16510" bIns="16510" numCol="1" spcCol="1270" anchor="ctr" anchorCtr="0">
          <a:noAutofit/>
        </a:bodyPr>
        <a:lstStyle/>
        <a:p>
          <a:pPr marL="228600" lvl="1" indent="-228600" algn="ctr" defTabSz="1155700">
            <a:lnSpc>
              <a:spcPct val="90000"/>
            </a:lnSpc>
            <a:spcBef>
              <a:spcPct val="0"/>
            </a:spcBef>
            <a:spcAft>
              <a:spcPct val="15000"/>
            </a:spcAft>
            <a:buChar char="•"/>
          </a:pPr>
          <a:r>
            <a:rPr lang="it-IT" sz="2600" kern="1200" dirty="0"/>
            <a:t>Davanti ad un nuovo giudice</a:t>
          </a:r>
        </a:p>
      </dsp:txBody>
      <dsp:txXfrm rot="-5400000">
        <a:off x="1079500" y="1272746"/>
        <a:ext cx="3272760" cy="73233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8C0EDB-6BED-4E99-B39C-5C95F21F53A0}">
      <dsp:nvSpPr>
        <dsp:cNvPr id="0" name=""/>
        <dsp:cNvSpPr/>
      </dsp:nvSpPr>
      <dsp:spPr>
        <a:xfrm rot="5400000">
          <a:off x="3612316" y="187285"/>
          <a:ext cx="1248568" cy="873998"/>
        </a:xfrm>
        <a:prstGeom prst="chevron">
          <a:avLst/>
        </a:prstGeom>
        <a:solidFill>
          <a:srgbClr val="FF0000"/>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b="1" kern="1200" dirty="0"/>
            <a:t>Rigetto</a:t>
          </a:r>
          <a:r>
            <a:rPr lang="it-IT" sz="1900" b="1" kern="1200" dirty="0"/>
            <a:t>	</a:t>
          </a:r>
        </a:p>
      </dsp:txBody>
      <dsp:txXfrm rot="-5400000">
        <a:off x="3799601" y="436999"/>
        <a:ext cx="873998" cy="374570"/>
      </dsp:txXfrm>
    </dsp:sp>
    <dsp:sp modelId="{07F41671-EBAB-4297-807F-748BFE430B36}">
      <dsp:nvSpPr>
        <dsp:cNvPr id="0" name=""/>
        <dsp:cNvSpPr/>
      </dsp:nvSpPr>
      <dsp:spPr>
        <a:xfrm rot="5400000">
          <a:off x="1528036" y="-1494016"/>
          <a:ext cx="811569" cy="3799601"/>
        </a:xfrm>
        <a:prstGeom prst="round2SameRect">
          <a:avLst/>
        </a:prstGeom>
        <a:solidFill>
          <a:srgbClr val="FF0000">
            <a:alpha val="90000"/>
          </a:srgb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ctr" defTabSz="800100">
            <a:lnSpc>
              <a:spcPct val="90000"/>
            </a:lnSpc>
            <a:spcBef>
              <a:spcPct val="0"/>
            </a:spcBef>
            <a:spcAft>
              <a:spcPct val="15000"/>
            </a:spcAft>
            <a:buChar char="•"/>
          </a:pPr>
          <a:r>
            <a:rPr lang="it-IT" sz="1800" b="1" kern="1200" dirty="0">
              <a:solidFill>
                <a:schemeClr val="bg1"/>
              </a:solidFill>
            </a:rPr>
            <a:t>Reclamo respinto o non presentato</a:t>
          </a:r>
        </a:p>
      </dsp:txBody>
      <dsp:txXfrm rot="-5400000">
        <a:off x="34020" y="39618"/>
        <a:ext cx="3759983" cy="732333"/>
      </dsp:txXfrm>
    </dsp:sp>
    <dsp:sp modelId="{71599B2A-6E49-4EF2-BF78-D537456B0FDB}">
      <dsp:nvSpPr>
        <dsp:cNvPr id="0" name=""/>
        <dsp:cNvSpPr/>
      </dsp:nvSpPr>
      <dsp:spPr>
        <a:xfrm rot="10800000">
          <a:off x="3399629" y="1219196"/>
          <a:ext cx="1248568" cy="873998"/>
        </a:xfrm>
        <a:prstGeom prst="chevron">
          <a:avLst/>
        </a:prstGeom>
        <a:solidFill>
          <a:srgbClr val="FF0000"/>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it-IT" sz="1900" b="1" kern="1200" dirty="0"/>
            <a:t>	</a:t>
          </a:r>
        </a:p>
      </dsp:txBody>
      <dsp:txXfrm rot="-5400000">
        <a:off x="3586914" y="1468910"/>
        <a:ext cx="873998" cy="374570"/>
      </dsp:txXfrm>
    </dsp:sp>
    <dsp:sp modelId="{427C729A-7D5D-452B-B1ED-64D16B266EFC}">
      <dsp:nvSpPr>
        <dsp:cNvPr id="0" name=""/>
        <dsp:cNvSpPr/>
      </dsp:nvSpPr>
      <dsp:spPr>
        <a:xfrm rot="5400000">
          <a:off x="1494029" y="90110"/>
          <a:ext cx="811569" cy="3123006"/>
        </a:xfrm>
        <a:prstGeom prst="round2SameRect">
          <a:avLst/>
        </a:prstGeom>
        <a:solidFill>
          <a:srgbClr val="FF0000">
            <a:alpha val="90000"/>
          </a:srgb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ctr" defTabSz="800100">
            <a:lnSpc>
              <a:spcPct val="90000"/>
            </a:lnSpc>
            <a:spcBef>
              <a:spcPct val="0"/>
            </a:spcBef>
            <a:spcAft>
              <a:spcPct val="15000"/>
            </a:spcAft>
            <a:buChar char="•"/>
          </a:pPr>
          <a:r>
            <a:rPr lang="it-IT" sz="1800" b="1" kern="1200" dirty="0">
              <a:solidFill>
                <a:schemeClr val="bg1"/>
              </a:solidFill>
            </a:rPr>
            <a:t>Definizione del giudizio senza possibilità di impugnazione</a:t>
          </a:r>
        </a:p>
      </dsp:txBody>
      <dsp:txXfrm rot="-5400000">
        <a:off x="338311" y="1285446"/>
        <a:ext cx="3083388" cy="73233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41FBB-D159-47A0-B076-B90D398BF520}">
      <dsp:nvSpPr>
        <dsp:cNvPr id="0" name=""/>
        <dsp:cNvSpPr/>
      </dsp:nvSpPr>
      <dsp:spPr>
        <a:xfrm>
          <a:off x="2004" y="1171238"/>
          <a:ext cx="3097311" cy="1238924"/>
        </a:xfrm>
        <a:prstGeom prst="chevron">
          <a:avLst/>
        </a:prstGeom>
        <a:solidFill>
          <a:schemeClr val="accent5">
            <a:lumMod val="40000"/>
            <a:lumOff val="6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it-IT" sz="2000" b="1" kern="1200" dirty="0">
              <a:solidFill>
                <a:schemeClr val="tx1"/>
              </a:solidFill>
            </a:rPr>
            <a:t>60 giorni </a:t>
          </a:r>
          <a:r>
            <a:rPr lang="it-IT" sz="2000" kern="1200" dirty="0">
              <a:solidFill>
                <a:schemeClr val="tx1"/>
              </a:solidFill>
            </a:rPr>
            <a:t>prima dell’udienza per la </a:t>
          </a:r>
          <a:r>
            <a:rPr lang="it-IT" sz="2000" b="1" kern="1200" dirty="0">
              <a:solidFill>
                <a:schemeClr val="tx1"/>
              </a:solidFill>
            </a:rPr>
            <a:t>precisazione delle conclusioni</a:t>
          </a:r>
        </a:p>
      </dsp:txBody>
      <dsp:txXfrm>
        <a:off x="621466" y="1171238"/>
        <a:ext cx="1858387" cy="1238924"/>
      </dsp:txXfrm>
    </dsp:sp>
    <dsp:sp modelId="{EEEACC9B-8E00-4B83-BE69-90D3E3E1CE0C}">
      <dsp:nvSpPr>
        <dsp:cNvPr id="0" name=""/>
        <dsp:cNvSpPr/>
      </dsp:nvSpPr>
      <dsp:spPr>
        <a:xfrm>
          <a:off x="2696665" y="1276546"/>
          <a:ext cx="2570768" cy="1028307"/>
        </a:xfrm>
        <a:prstGeom prst="chevron">
          <a:avLst/>
        </a:prstGeom>
        <a:solidFill>
          <a:schemeClr val="accent5">
            <a:lumMod val="60000"/>
            <a:lumOff val="40000"/>
            <a:alpha val="9000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it-IT" sz="1900" b="1" kern="1200" dirty="0"/>
            <a:t>30 giorni </a:t>
          </a:r>
          <a:r>
            <a:rPr lang="it-IT" sz="1900" kern="1200" dirty="0"/>
            <a:t>prima per le </a:t>
          </a:r>
          <a:r>
            <a:rPr lang="it-IT" sz="1900" b="1" kern="1200" dirty="0"/>
            <a:t>comparse conclusionali</a:t>
          </a:r>
        </a:p>
      </dsp:txBody>
      <dsp:txXfrm>
        <a:off x="3210819" y="1276546"/>
        <a:ext cx="1542461" cy="1028307"/>
      </dsp:txXfrm>
    </dsp:sp>
    <dsp:sp modelId="{0BF4DC15-5F36-4932-BE76-4A7D63F52833}">
      <dsp:nvSpPr>
        <dsp:cNvPr id="0" name=""/>
        <dsp:cNvSpPr/>
      </dsp:nvSpPr>
      <dsp:spPr>
        <a:xfrm>
          <a:off x="4907526" y="1276546"/>
          <a:ext cx="2570768" cy="1028307"/>
        </a:xfrm>
        <a:prstGeom prst="chevron">
          <a:avLst/>
        </a:prstGeom>
        <a:solidFill>
          <a:schemeClr val="accent5">
            <a:lumMod val="75000"/>
            <a:alpha val="9000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it-IT" sz="1900" b="1" kern="1200" dirty="0"/>
            <a:t>15 giorni </a:t>
          </a:r>
          <a:r>
            <a:rPr lang="it-IT" sz="1900" kern="1200" dirty="0"/>
            <a:t>prima per le </a:t>
          </a:r>
          <a:r>
            <a:rPr lang="it-IT" sz="1900" b="1" kern="1200" dirty="0"/>
            <a:t>repliche</a:t>
          </a:r>
        </a:p>
      </dsp:txBody>
      <dsp:txXfrm>
        <a:off x="5421680" y="1276546"/>
        <a:ext cx="1542461" cy="1028307"/>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3/3/2023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‹N›</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013865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327409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412615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4187496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3/3/2023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409446139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pPr/>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3868667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pPr/>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3600324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757870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3/3/2023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4040900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3/3/2023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68475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3/3/2023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32285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3/3/2023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1202232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0" pos="936">
          <p15:clr>
            <a:srgbClr val="F26B43"/>
          </p15:clr>
        </p15:guide>
        <p15:guide id="12" pos="8507" userDrawn="1">
          <p15:clr>
            <a:srgbClr val="F26B43"/>
          </p15:clr>
        </p15:guide>
        <p15:guide id="13" pos="1152" userDrawn="1">
          <p15:clr>
            <a:srgbClr val="F26B43"/>
          </p15:clr>
        </p15:guide>
        <p15:guide id="14" pos="1063" userDrawn="1">
          <p15:clr>
            <a:srgbClr val="F26B43"/>
          </p15:clr>
        </p15:guide>
        <p15:guide id="15" pos="6380" userDrawn="1">
          <p15:clr>
            <a:srgbClr val="F26B43"/>
          </p15:clr>
        </p15:guide>
        <p15:guide id="16" pos="798" userDrawn="1">
          <p15:clr>
            <a:srgbClr val="F26B43"/>
          </p15:clr>
        </p15:guide>
        <p15:guide id="17" orient="horz" pos="1368" userDrawn="1">
          <p15:clr>
            <a:srgbClr val="F26B43"/>
          </p15:clr>
        </p15:guide>
        <p15:guide id="18" orient="horz" pos="1440" userDrawn="1">
          <p15:clr>
            <a:srgbClr val="F26B43"/>
          </p15:clr>
        </p15:guide>
        <p15:guide id="19" orient="horz" pos="3696" userDrawn="1">
          <p15:clr>
            <a:srgbClr val="F26B43"/>
          </p15:clr>
        </p15:guide>
        <p15:guide id="20" orient="horz" pos="432" userDrawn="1">
          <p15:clr>
            <a:srgbClr val="F26B43"/>
          </p15:clr>
        </p15:guide>
        <p15:guide id="21" orient="horz" pos="1512" userDrawn="1">
          <p15:clr>
            <a:srgbClr val="F26B43"/>
          </p15:clr>
        </p15:guide>
        <p15:guide id="22" pos="6912" userDrawn="1">
          <p15:clr>
            <a:srgbClr val="F26B43"/>
          </p15:clr>
        </p15:guide>
        <p15:guide id="23" pos="937" userDrawn="1">
          <p15:clr>
            <a:srgbClr val="F26B43"/>
          </p15:clr>
        </p15:guide>
        <p15:guide id="24" pos="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Layout" Target="../diagrams/layout5.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diagramData" Target="../diagrams/data5.xml"/><Relationship Id="rId2" Type="http://schemas.openxmlformats.org/officeDocument/2006/relationships/diagramData" Target="../diagrams/data3.xml"/><Relationship Id="rId16" Type="http://schemas.microsoft.com/office/2007/relationships/diagramDrawing" Target="../diagrams/drawing5.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Colors" Target="../diagrams/colors5.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7.xml"/><Relationship Id="rId13" Type="http://schemas.openxmlformats.org/officeDocument/2006/relationships/diagramLayout" Target="../diagrams/layout8.xml"/><Relationship Id="rId3" Type="http://schemas.openxmlformats.org/officeDocument/2006/relationships/diagramLayout" Target="../diagrams/layout6.xml"/><Relationship Id="rId7" Type="http://schemas.openxmlformats.org/officeDocument/2006/relationships/diagramData" Target="../diagrams/data7.xml"/><Relationship Id="rId12" Type="http://schemas.openxmlformats.org/officeDocument/2006/relationships/diagramData" Target="../diagrams/data8.xml"/><Relationship Id="rId2" Type="http://schemas.openxmlformats.org/officeDocument/2006/relationships/diagramData" Target="../diagrams/data6.xml"/><Relationship Id="rId16" Type="http://schemas.microsoft.com/office/2007/relationships/diagramDrawing" Target="../diagrams/drawing8.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5" Type="http://schemas.openxmlformats.org/officeDocument/2006/relationships/diagramColors" Target="../diagrams/colors8.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 Id="rId14" Type="http://schemas.openxmlformats.org/officeDocument/2006/relationships/diagramQuickStyle" Target="../diagrams/quickStyl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4.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210A5B67-A427-D422-BE6C-638002AF40B3}"/>
              </a:ext>
            </a:extLst>
          </p:cNvPr>
          <p:cNvSpPr>
            <a:spLocks noGrp="1"/>
          </p:cNvSpPr>
          <p:nvPr>
            <p:ph type="title"/>
          </p:nvPr>
        </p:nvSpPr>
        <p:spPr>
          <a:xfrm>
            <a:off x="0" y="61547"/>
            <a:ext cx="5303518" cy="2840509"/>
          </a:xfrm>
          <a:solidFill>
            <a:schemeClr val="accent2">
              <a:lumMod val="60000"/>
              <a:lumOff val="40000"/>
            </a:schemeClr>
          </a:solidFill>
          <a:ln w="76200">
            <a:solidFill>
              <a:srgbClr val="002060"/>
            </a:solidFill>
          </a:ln>
          <a:scene3d>
            <a:camera prst="orthographicFront"/>
            <a:lightRig rig="threePt" dir="t"/>
          </a:scene3d>
          <a:sp3d>
            <a:bevelT w="317500"/>
          </a:sp3d>
        </p:spPr>
        <p:txBody>
          <a:bodyPr>
            <a:normAutofit/>
          </a:bodyPr>
          <a:lstStyle/>
          <a:p>
            <a:pPr algn="ctr"/>
            <a:br>
              <a:rPr lang="it-IT" sz="3600" b="1" dirty="0"/>
            </a:br>
            <a:br>
              <a:rPr lang="it-IT" sz="3600" b="1" dirty="0"/>
            </a:br>
            <a:br>
              <a:rPr lang="it-IT" sz="3600" b="1" dirty="0"/>
            </a:br>
            <a:r>
              <a:rPr lang="it-IT" sz="2200" b="1" spc="300" dirty="0">
                <a:solidFill>
                  <a:srgbClr val="002060"/>
                </a:solidFill>
                <a:effectLst>
                  <a:outerShdw blurRad="38100" dist="38100" dir="2700000" algn="tl">
                    <a:srgbClr val="000000">
                      <a:alpha val="43137"/>
                    </a:srgbClr>
                  </a:outerShdw>
                </a:effectLst>
              </a:rPr>
              <a:t>La riforma del processo civile</a:t>
            </a:r>
            <a:br>
              <a:rPr lang="it-IT" sz="2700" b="1" dirty="0">
                <a:solidFill>
                  <a:schemeClr val="bg1"/>
                </a:solidFill>
                <a:effectLst>
                  <a:outerShdw blurRad="38100" dist="38100" dir="2700000" algn="tl">
                    <a:srgbClr val="000000">
                      <a:alpha val="43137"/>
                    </a:srgbClr>
                  </a:outerShdw>
                </a:effectLst>
              </a:rPr>
            </a:br>
            <a:br>
              <a:rPr lang="it-IT" sz="2700" b="1" dirty="0">
                <a:solidFill>
                  <a:schemeClr val="bg1"/>
                </a:solidFill>
                <a:effectLst>
                  <a:outerShdw blurRad="38100" dist="38100" dir="2700000" algn="tl">
                    <a:srgbClr val="000000">
                      <a:alpha val="43137"/>
                    </a:srgbClr>
                  </a:outerShdw>
                </a:effectLst>
              </a:rPr>
            </a:br>
            <a:r>
              <a:rPr lang="it-IT" sz="2700" b="1" i="1" dirty="0">
                <a:solidFill>
                  <a:srgbClr val="002060"/>
                </a:solidFill>
                <a:effectLst>
                  <a:outerShdw blurRad="38100" dist="38100" dir="2700000" algn="tl">
                    <a:srgbClr val="000000">
                      <a:alpha val="43137"/>
                    </a:srgbClr>
                  </a:outerShdw>
                </a:effectLst>
              </a:rPr>
              <a:t>Il nuovo processo di cognizione</a:t>
            </a:r>
          </a:p>
        </p:txBody>
      </p:sp>
      <p:sp>
        <p:nvSpPr>
          <p:cNvPr id="6" name="Segnaposto testo 5">
            <a:extLst>
              <a:ext uri="{FF2B5EF4-FFF2-40B4-BE49-F238E27FC236}">
                <a16:creationId xmlns:a16="http://schemas.microsoft.com/office/drawing/2014/main" id="{16698785-9D60-6466-2766-288C091CEB28}"/>
              </a:ext>
            </a:extLst>
          </p:cNvPr>
          <p:cNvSpPr>
            <a:spLocks noGrp="1"/>
          </p:cNvSpPr>
          <p:nvPr>
            <p:ph type="body" sz="half" idx="2"/>
          </p:nvPr>
        </p:nvSpPr>
        <p:spPr>
          <a:xfrm>
            <a:off x="-1" y="2855967"/>
            <a:ext cx="5303517" cy="4002031"/>
          </a:xfrm>
          <a:solidFill>
            <a:srgbClr val="E7DD19"/>
          </a:solidFill>
        </p:spPr>
        <p:txBody>
          <a:bodyPr/>
          <a:lstStyle/>
          <a:p>
            <a:pPr marL="285750" indent="-285750">
              <a:buFontTx/>
              <a:buChar char="-"/>
            </a:pPr>
            <a:endParaRPr lang="it-IT" b="1" dirty="0">
              <a:solidFill>
                <a:srgbClr val="002060"/>
              </a:solidFill>
              <a:effectLst>
                <a:outerShdw blurRad="38100" dist="38100" dir="2700000" algn="tl">
                  <a:srgbClr val="000000">
                    <a:alpha val="43137"/>
                  </a:srgbClr>
                </a:outerShdw>
              </a:effectLst>
            </a:endParaRPr>
          </a:p>
          <a:p>
            <a:pPr marL="285750" indent="-285750">
              <a:buFontTx/>
              <a:buChar char="-"/>
            </a:pPr>
            <a:r>
              <a:rPr lang="it-IT" sz="2000" b="1" i="1" dirty="0">
                <a:solidFill>
                  <a:srgbClr val="002060"/>
                </a:solidFill>
                <a:effectLst>
                  <a:outerShdw blurRad="38100" dist="38100" dir="2700000" algn="tl">
                    <a:srgbClr val="000000">
                      <a:alpha val="43137"/>
                    </a:srgbClr>
                  </a:outerShdw>
                </a:effectLst>
              </a:rPr>
              <a:t>Separazione e divorzio</a:t>
            </a:r>
          </a:p>
          <a:p>
            <a:pPr marL="285750" indent="-285750">
              <a:buFontTx/>
              <a:buChar char="-"/>
            </a:pPr>
            <a:r>
              <a:rPr lang="it-IT" sz="2000" b="1" i="1" dirty="0">
                <a:solidFill>
                  <a:srgbClr val="002060"/>
                </a:solidFill>
                <a:effectLst>
                  <a:outerShdw blurRad="38100" dist="38100" dir="2700000" algn="tl">
                    <a:srgbClr val="000000">
                      <a:alpha val="43137"/>
                    </a:srgbClr>
                  </a:outerShdw>
                </a:effectLst>
              </a:rPr>
              <a:t>Nuova formulazione dell’atto di citazione e procedimento semplificato di cognizione</a:t>
            </a:r>
          </a:p>
          <a:p>
            <a:pPr marL="285750" indent="-285750">
              <a:buFontTx/>
              <a:buChar char="-"/>
            </a:pPr>
            <a:r>
              <a:rPr lang="it-IT" sz="2000" b="1" i="1" dirty="0">
                <a:solidFill>
                  <a:srgbClr val="002060"/>
                </a:solidFill>
                <a:effectLst>
                  <a:outerShdw blurRad="38100" dist="38100" dir="2700000" algn="tl">
                    <a:srgbClr val="000000">
                      <a:alpha val="43137"/>
                    </a:srgbClr>
                  </a:outerShdw>
                </a:effectLst>
              </a:rPr>
              <a:t>Artt. 127 bis e ter c.p.c.</a:t>
            </a:r>
          </a:p>
          <a:p>
            <a:pPr marL="285750" indent="-285750">
              <a:buFontTx/>
              <a:buChar char="-"/>
            </a:pPr>
            <a:endParaRPr lang="it-IT" sz="2000" b="1" i="1" dirty="0">
              <a:solidFill>
                <a:srgbClr val="002060"/>
              </a:solidFill>
              <a:effectLst>
                <a:outerShdw blurRad="38100" dist="38100" dir="2700000" algn="tl">
                  <a:srgbClr val="000000">
                    <a:alpha val="43137"/>
                  </a:srgbClr>
                </a:outerShdw>
              </a:effectLst>
            </a:endParaRPr>
          </a:p>
          <a:p>
            <a:pPr algn="r"/>
            <a:r>
              <a:rPr lang="it-IT" sz="1800" b="1" dirty="0">
                <a:solidFill>
                  <a:srgbClr val="002060"/>
                </a:solidFill>
                <a:effectLst>
                  <a:outerShdw blurRad="38100" dist="38100" dir="2700000" algn="tl">
                    <a:srgbClr val="000000">
                      <a:alpha val="43137"/>
                    </a:srgbClr>
                  </a:outerShdw>
                </a:effectLst>
              </a:rPr>
              <a:t>Caltagirone, 3 marzo 2023</a:t>
            </a:r>
          </a:p>
        </p:txBody>
      </p:sp>
      <p:sp>
        <p:nvSpPr>
          <p:cNvPr id="8" name="Segnaposto testo 5">
            <a:extLst>
              <a:ext uri="{FF2B5EF4-FFF2-40B4-BE49-F238E27FC236}">
                <a16:creationId xmlns:a16="http://schemas.microsoft.com/office/drawing/2014/main" id="{8F413734-A52D-86C4-37BE-0C36E0682097}"/>
              </a:ext>
            </a:extLst>
          </p:cNvPr>
          <p:cNvSpPr txBox="1">
            <a:spLocks/>
          </p:cNvSpPr>
          <p:nvPr/>
        </p:nvSpPr>
        <p:spPr>
          <a:xfrm>
            <a:off x="0" y="2917511"/>
            <a:ext cx="5303517" cy="3878942"/>
          </a:xfrm>
          <a:prstGeom prst="rect">
            <a:avLst/>
          </a:prstGeom>
          <a:solidFill>
            <a:schemeClr val="accent2">
              <a:lumMod val="60000"/>
              <a:lumOff val="40000"/>
            </a:schemeClr>
          </a:solidFill>
          <a:ln w="76200">
            <a:solidFill>
              <a:srgbClr val="002060"/>
            </a:solidFill>
          </a:ln>
          <a:scene3d>
            <a:camera prst="orthographicFront"/>
            <a:lightRig rig="threePt" dir="t">
              <a:rot lat="0" lon="0" rev="21000000"/>
            </a:lightRig>
          </a:scene3d>
          <a:sp3d extrusionH="292100">
            <a:bevelT w="387350"/>
            <a:bevelB w="368300"/>
          </a:sp3d>
        </p:spPr>
        <p:txBody>
          <a:bodyPr vert="horz" lIns="91440" tIns="45720" rIns="91440" bIns="45720" rtlCol="0">
            <a:normAutofit/>
          </a:bodyPr>
          <a:lstStyle>
            <a:lvl1pPr marL="0" indent="0" algn="l" defTabSz="914400" rtl="0" eaLnBrk="1" latinLnBrk="0" hangingPunct="1">
              <a:lnSpc>
                <a:spcPct val="113000"/>
              </a:lnSpc>
              <a:spcBef>
                <a:spcPts val="0"/>
              </a:spcBef>
              <a:spcAft>
                <a:spcPts val="1500"/>
              </a:spcAft>
              <a:buFont typeface="Franklin Gothic Book" panose="020B0503020102020204" pitchFamily="34" charset="0"/>
              <a:buNone/>
              <a:defRPr sz="1600" kern="1200" baseline="0">
                <a:solidFill>
                  <a:schemeClr val="tx2"/>
                </a:solidFill>
                <a:latin typeface="+mn-lt"/>
                <a:ea typeface="+mn-ea"/>
                <a:cs typeface="+mn-cs"/>
              </a:defRPr>
            </a:lvl1pPr>
            <a:lvl2pPr marL="457200" indent="0" algn="l" defTabSz="914400" rtl="0" eaLnBrk="1" latinLnBrk="0" hangingPunct="1">
              <a:lnSpc>
                <a:spcPct val="94000"/>
              </a:lnSpc>
              <a:spcBef>
                <a:spcPts val="500"/>
              </a:spcBef>
              <a:spcAft>
                <a:spcPts val="200"/>
              </a:spcAft>
              <a:buFont typeface="Franklin Gothic Book" panose="020B0503020102020204" pitchFamily="34" charset="0"/>
              <a:buNone/>
              <a:defRPr sz="1400" i="1" kern="1200" baseline="0">
                <a:solidFill>
                  <a:schemeClr val="tx2"/>
                </a:solidFill>
                <a:latin typeface="+mn-lt"/>
                <a:ea typeface="+mn-ea"/>
                <a:cs typeface="+mn-cs"/>
              </a:defRPr>
            </a:lvl2pPr>
            <a:lvl3pPr marL="914400" indent="0" algn="l" defTabSz="914400" rtl="0" eaLnBrk="1" latinLnBrk="0" hangingPunct="1">
              <a:lnSpc>
                <a:spcPct val="94000"/>
              </a:lnSpc>
              <a:spcBef>
                <a:spcPts val="500"/>
              </a:spcBef>
              <a:spcAft>
                <a:spcPts val="200"/>
              </a:spcAft>
              <a:buFont typeface="Franklin Gothic Book" panose="020B0503020102020204" pitchFamily="34" charset="0"/>
              <a:buNone/>
              <a:defRPr sz="1200" kern="1200" baseline="0">
                <a:solidFill>
                  <a:schemeClr val="tx2"/>
                </a:solidFill>
                <a:latin typeface="+mn-lt"/>
                <a:ea typeface="+mn-ea"/>
                <a:cs typeface="+mn-cs"/>
              </a:defRPr>
            </a:lvl3pPr>
            <a:lvl4pPr marL="1371600" indent="0" algn="l" defTabSz="914400" rtl="0" eaLnBrk="1" latinLnBrk="0" hangingPunct="1">
              <a:lnSpc>
                <a:spcPct val="94000"/>
              </a:lnSpc>
              <a:spcBef>
                <a:spcPts val="500"/>
              </a:spcBef>
              <a:spcAft>
                <a:spcPts val="200"/>
              </a:spcAft>
              <a:buFont typeface="Franklin Gothic Book" panose="020B0503020102020204" pitchFamily="34" charset="0"/>
              <a:buNone/>
              <a:defRPr sz="1000" i="1" kern="1200" baseline="0">
                <a:solidFill>
                  <a:schemeClr val="tx2"/>
                </a:solidFill>
                <a:latin typeface="+mn-lt"/>
                <a:ea typeface="+mn-ea"/>
                <a:cs typeface="+mn-cs"/>
              </a:defRPr>
            </a:lvl4pPr>
            <a:lvl5pPr marL="1828800" indent="0" algn="l" defTabSz="914400" rtl="0" eaLnBrk="1" latinLnBrk="0" hangingPunct="1">
              <a:lnSpc>
                <a:spcPct val="94000"/>
              </a:lnSpc>
              <a:spcBef>
                <a:spcPts val="500"/>
              </a:spcBef>
              <a:spcAft>
                <a:spcPts val="200"/>
              </a:spcAft>
              <a:buFont typeface="Franklin Gothic Book" panose="020B0503020102020204" pitchFamily="34" charset="0"/>
              <a:buNone/>
              <a:defRPr sz="1000" kern="1200" baseline="0">
                <a:solidFill>
                  <a:schemeClr val="tx2"/>
                </a:solidFill>
                <a:latin typeface="+mn-lt"/>
                <a:ea typeface="+mn-ea"/>
                <a:cs typeface="+mn-cs"/>
              </a:defRPr>
            </a:lvl5pPr>
            <a:lvl6pPr marL="2286000" indent="0" algn="l" defTabSz="914400" rtl="0" eaLnBrk="1" latinLnBrk="0" hangingPunct="1">
              <a:lnSpc>
                <a:spcPct val="94000"/>
              </a:lnSpc>
              <a:spcBef>
                <a:spcPts val="500"/>
              </a:spcBef>
              <a:spcAft>
                <a:spcPts val="200"/>
              </a:spcAft>
              <a:buFont typeface="Franklin Gothic Book" panose="020B0503020102020204" pitchFamily="34" charset="0"/>
              <a:buNone/>
              <a:defRPr sz="1000" i="1" kern="1200" baseline="0">
                <a:solidFill>
                  <a:schemeClr val="tx2"/>
                </a:solidFill>
                <a:latin typeface="+mn-lt"/>
                <a:ea typeface="+mn-ea"/>
                <a:cs typeface="+mn-cs"/>
              </a:defRPr>
            </a:lvl6pPr>
            <a:lvl7pPr marL="2743200" indent="0" algn="l" defTabSz="914400" rtl="0" eaLnBrk="1" latinLnBrk="0" hangingPunct="1">
              <a:lnSpc>
                <a:spcPct val="94000"/>
              </a:lnSpc>
              <a:spcBef>
                <a:spcPts val="500"/>
              </a:spcBef>
              <a:spcAft>
                <a:spcPts val="200"/>
              </a:spcAft>
              <a:buFont typeface="Franklin Gothic Book" panose="020B0503020102020204" pitchFamily="34" charset="0"/>
              <a:buNone/>
              <a:defRPr sz="1000" kern="1200" baseline="0">
                <a:solidFill>
                  <a:schemeClr val="tx2"/>
                </a:solidFill>
                <a:latin typeface="+mn-lt"/>
                <a:ea typeface="+mn-ea"/>
                <a:cs typeface="+mn-cs"/>
              </a:defRPr>
            </a:lvl7pPr>
            <a:lvl8pPr marL="3200400" indent="0" algn="l" defTabSz="914400" rtl="0" eaLnBrk="1" latinLnBrk="0" hangingPunct="1">
              <a:lnSpc>
                <a:spcPct val="94000"/>
              </a:lnSpc>
              <a:spcBef>
                <a:spcPts val="500"/>
              </a:spcBef>
              <a:spcAft>
                <a:spcPts val="200"/>
              </a:spcAft>
              <a:buFont typeface="Franklin Gothic Book" panose="020B0503020102020204" pitchFamily="34" charset="0"/>
              <a:buNone/>
              <a:defRPr sz="1000" i="1" kern="1200" baseline="0">
                <a:solidFill>
                  <a:schemeClr val="tx2"/>
                </a:solidFill>
                <a:latin typeface="+mn-lt"/>
                <a:ea typeface="+mn-ea"/>
                <a:cs typeface="+mn-cs"/>
              </a:defRPr>
            </a:lvl8pPr>
            <a:lvl9pPr marL="3657600" indent="0" algn="l" defTabSz="914400" rtl="0" eaLnBrk="1" latinLnBrk="0" hangingPunct="1">
              <a:lnSpc>
                <a:spcPct val="94000"/>
              </a:lnSpc>
              <a:spcBef>
                <a:spcPts val="500"/>
              </a:spcBef>
              <a:spcAft>
                <a:spcPts val="200"/>
              </a:spcAft>
              <a:buFont typeface="Franklin Gothic Book" panose="020B0503020102020204" pitchFamily="34" charset="0"/>
              <a:buNone/>
              <a:defRPr sz="1000" kern="1200" baseline="0">
                <a:solidFill>
                  <a:schemeClr val="tx2"/>
                </a:solidFill>
                <a:latin typeface="+mn-lt"/>
                <a:ea typeface="+mn-ea"/>
                <a:cs typeface="+mn-cs"/>
              </a:defRPr>
            </a:lvl9pPr>
          </a:lstStyle>
          <a:p>
            <a:pPr marL="285750" indent="-285750">
              <a:buFontTx/>
              <a:buChar char="-"/>
            </a:pPr>
            <a:endParaRPr lang="it-IT" b="1" dirty="0">
              <a:solidFill>
                <a:srgbClr val="002060"/>
              </a:solidFill>
              <a:effectLst>
                <a:outerShdw blurRad="38100" dist="38100" dir="2700000" algn="tl">
                  <a:srgbClr val="000000">
                    <a:alpha val="43137"/>
                  </a:srgbClr>
                </a:outerShdw>
              </a:effectLst>
            </a:endParaRPr>
          </a:p>
          <a:p>
            <a:pPr marL="285750" indent="-285750">
              <a:buFontTx/>
              <a:buChar char="-"/>
            </a:pPr>
            <a:endParaRPr lang="it-IT" sz="2000" b="1" i="1" dirty="0">
              <a:solidFill>
                <a:srgbClr val="002060"/>
              </a:solidFill>
              <a:effectLst>
                <a:outerShdw blurRad="38100" dist="38100" dir="2700000" algn="tl">
                  <a:srgbClr val="000000">
                    <a:alpha val="43137"/>
                  </a:srgbClr>
                </a:outerShdw>
              </a:effectLst>
            </a:endParaRPr>
          </a:p>
          <a:p>
            <a:pPr marL="285750" indent="-285750">
              <a:buFontTx/>
              <a:buChar char="-"/>
            </a:pPr>
            <a:r>
              <a:rPr lang="it-IT" sz="2000" b="1" i="1" dirty="0">
                <a:solidFill>
                  <a:srgbClr val="002060"/>
                </a:solidFill>
                <a:effectLst>
                  <a:outerShdw blurRad="38100" dist="38100" dir="2700000" algn="tl">
                    <a:srgbClr val="000000">
                      <a:alpha val="43137"/>
                    </a:srgbClr>
                  </a:outerShdw>
                </a:effectLst>
              </a:rPr>
              <a:t>Separazione e divorzio</a:t>
            </a:r>
          </a:p>
          <a:p>
            <a:pPr marL="285750" indent="-285750">
              <a:buFontTx/>
              <a:buChar char="-"/>
            </a:pPr>
            <a:r>
              <a:rPr lang="it-IT" sz="2000" b="1" i="1" dirty="0">
                <a:solidFill>
                  <a:srgbClr val="002060"/>
                </a:solidFill>
                <a:effectLst>
                  <a:outerShdw blurRad="38100" dist="38100" dir="2700000" algn="tl">
                    <a:srgbClr val="000000">
                      <a:alpha val="43137"/>
                    </a:srgbClr>
                  </a:outerShdw>
                </a:effectLst>
              </a:rPr>
              <a:t>Nuova formulazione dell’atto di citazione e procedimento semplificato di cognizione</a:t>
            </a:r>
          </a:p>
          <a:p>
            <a:pPr marL="285750" indent="-285750">
              <a:buFontTx/>
              <a:buChar char="-"/>
            </a:pPr>
            <a:r>
              <a:rPr lang="it-IT" sz="2000" b="1" i="1" dirty="0">
                <a:solidFill>
                  <a:srgbClr val="002060"/>
                </a:solidFill>
                <a:effectLst>
                  <a:outerShdw blurRad="38100" dist="38100" dir="2700000" algn="tl">
                    <a:srgbClr val="000000">
                      <a:alpha val="43137"/>
                    </a:srgbClr>
                  </a:outerShdw>
                </a:effectLst>
              </a:rPr>
              <a:t>Artt. 127 bis e ter c.p.c.</a:t>
            </a:r>
          </a:p>
          <a:p>
            <a:pPr algn="r"/>
            <a:r>
              <a:rPr lang="it-IT" sz="1800" b="1" dirty="0">
                <a:solidFill>
                  <a:srgbClr val="002060"/>
                </a:solidFill>
                <a:effectLst>
                  <a:outerShdw blurRad="38100" dist="38100" dir="2700000" algn="tl">
                    <a:srgbClr val="000000">
                      <a:alpha val="43137"/>
                    </a:srgbClr>
                  </a:outerShdw>
                </a:effectLst>
              </a:rPr>
              <a:t>Caltagirone, 3 marzo 2023</a:t>
            </a:r>
          </a:p>
        </p:txBody>
      </p:sp>
      <p:pic>
        <p:nvPicPr>
          <p:cNvPr id="1030" name="Immagine 4">
            <a:extLst>
              <a:ext uri="{FF2B5EF4-FFF2-40B4-BE49-F238E27FC236}">
                <a16:creationId xmlns:a16="http://schemas.microsoft.com/office/drawing/2014/main" id="{DF5281A4-0A3B-A299-D62B-8FEE612075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9489" y="397292"/>
            <a:ext cx="16573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CasellaDiTesto 12">
            <a:extLst>
              <a:ext uri="{FF2B5EF4-FFF2-40B4-BE49-F238E27FC236}">
                <a16:creationId xmlns:a16="http://schemas.microsoft.com/office/drawing/2014/main" id="{79EAE2A9-921D-00D4-82F4-F966D2611788}"/>
              </a:ext>
            </a:extLst>
          </p:cNvPr>
          <p:cNvSpPr txBox="1"/>
          <p:nvPr/>
        </p:nvSpPr>
        <p:spPr>
          <a:xfrm>
            <a:off x="5481782" y="12680"/>
            <a:ext cx="6862617" cy="6832640"/>
          </a:xfrm>
          <a:prstGeom prst="rect">
            <a:avLst/>
          </a:prstGeom>
          <a:solidFill>
            <a:srgbClr val="002060"/>
          </a:solidFill>
          <a:scene3d>
            <a:camera prst="orthographicFront"/>
            <a:lightRig rig="threePt" dir="t"/>
          </a:scene3d>
          <a:sp3d>
            <a:bevelT w="158750"/>
            <a:bevelB w="222250"/>
          </a:sp3d>
        </p:spPr>
        <p:txBody>
          <a:bodyPr wrap="square" rtlCol="0">
            <a:spAutoFit/>
          </a:bodyPr>
          <a:lstStyle/>
          <a:p>
            <a:endParaRPr lang="it-IT" sz="2000" dirty="0"/>
          </a:p>
          <a:p>
            <a:endParaRPr lang="it-IT" sz="2000" dirty="0"/>
          </a:p>
          <a:p>
            <a:endParaRPr lang="it-IT" sz="2000" dirty="0"/>
          </a:p>
          <a:p>
            <a:endParaRPr lang="it-IT" sz="2000" dirty="0"/>
          </a:p>
          <a:p>
            <a:endParaRPr lang="it-IT" sz="2000" dirty="0"/>
          </a:p>
          <a:p>
            <a:endParaRPr lang="it-IT" sz="2000" dirty="0"/>
          </a:p>
          <a:p>
            <a:pPr algn="ctr"/>
            <a:endParaRPr lang="it-IT" sz="2000" dirty="0"/>
          </a:p>
          <a:p>
            <a:pPr algn="ctr"/>
            <a:endParaRPr lang="it-IT" sz="2000" dirty="0"/>
          </a:p>
          <a:p>
            <a:pPr algn="ctr"/>
            <a:endParaRPr lang="it-IT" sz="2000" dirty="0"/>
          </a:p>
          <a:p>
            <a:pPr algn="ctr"/>
            <a:endParaRPr lang="it-IT" sz="2000" b="1" i="1" dirty="0">
              <a:solidFill>
                <a:srgbClr val="E6BA1A"/>
              </a:solidFill>
              <a:effectLst>
                <a:outerShdw blurRad="38100" dist="38100" dir="2700000" algn="tl">
                  <a:srgbClr val="000000">
                    <a:alpha val="43137"/>
                  </a:srgbClr>
                </a:outerShdw>
              </a:effectLst>
            </a:endParaRPr>
          </a:p>
          <a:p>
            <a:pPr algn="ctr"/>
            <a:r>
              <a:rPr lang="it-IT" sz="2000" b="1" i="1" dirty="0">
                <a:solidFill>
                  <a:srgbClr val="E6BA1A"/>
                </a:solidFill>
                <a:effectLst>
                  <a:outerShdw blurRad="38100" dist="38100" dir="2700000" algn="tl">
                    <a:srgbClr val="000000">
                      <a:alpha val="43137"/>
                    </a:srgbClr>
                  </a:outerShdw>
                </a:effectLst>
              </a:rPr>
              <a:t>Relatori</a:t>
            </a:r>
          </a:p>
          <a:p>
            <a:pPr marL="285750" indent="-285750">
              <a:buFont typeface="Arial" panose="020B0604020202020204" pitchFamily="34" charset="0"/>
              <a:buChar char="•"/>
            </a:pPr>
            <a:endParaRPr lang="it-IT" sz="2000" b="1" i="1" dirty="0">
              <a:solidFill>
                <a:schemeClr val="bg1"/>
              </a:solidFill>
              <a:effectLst>
                <a:outerShdw blurRad="38100" dist="38100" dir="2700000" algn="tl">
                  <a:srgbClr val="000000">
                    <a:alpha val="43137"/>
                  </a:srgbClr>
                </a:outerShdw>
              </a:effectLst>
            </a:endParaRPr>
          </a:p>
          <a:p>
            <a:pPr marL="742950" lvl="1" indent="-285750">
              <a:buFont typeface="Arial" panose="020B0604020202020204" pitchFamily="34" charset="0"/>
              <a:buChar char="•"/>
            </a:pPr>
            <a:r>
              <a:rPr lang="it-IT" sz="2000" b="1" i="1" dirty="0">
                <a:solidFill>
                  <a:schemeClr val="bg1"/>
                </a:solidFill>
                <a:effectLst>
                  <a:outerShdw blurRad="38100" dist="38100" dir="2700000" algn="tl">
                    <a:srgbClr val="000000">
                      <a:alpha val="43137"/>
                    </a:srgbClr>
                  </a:outerShdw>
                </a:effectLst>
              </a:rPr>
              <a:t>Dott.ssa Giulia </a:t>
            </a:r>
            <a:r>
              <a:rPr lang="it-IT" sz="2000" b="1" i="1" dirty="0" err="1">
                <a:solidFill>
                  <a:schemeClr val="bg1"/>
                </a:solidFill>
                <a:effectLst>
                  <a:outerShdw blurRad="38100" dist="38100" dir="2700000" algn="tl">
                    <a:srgbClr val="000000">
                      <a:alpha val="43137"/>
                    </a:srgbClr>
                  </a:outerShdw>
                </a:effectLst>
              </a:rPr>
              <a:t>Ferratini</a:t>
            </a:r>
            <a:r>
              <a:rPr lang="it-IT" sz="2000" b="1" i="1" dirty="0">
                <a:solidFill>
                  <a:schemeClr val="bg1"/>
                </a:solidFill>
                <a:effectLst>
                  <a:outerShdw blurRad="38100" dist="38100" dir="2700000" algn="tl">
                    <a:srgbClr val="000000">
                      <a:alpha val="43137"/>
                    </a:srgbClr>
                  </a:outerShdw>
                </a:effectLst>
              </a:rPr>
              <a:t>, Giudice del Tribunale di Caltagirone</a:t>
            </a:r>
          </a:p>
          <a:p>
            <a:pPr marL="742950" lvl="1" indent="-285750">
              <a:buFont typeface="Arial" panose="020B0604020202020204" pitchFamily="34" charset="0"/>
              <a:buChar char="•"/>
            </a:pPr>
            <a:r>
              <a:rPr lang="it-IT" sz="2000" b="1" i="1" dirty="0">
                <a:solidFill>
                  <a:schemeClr val="bg1"/>
                </a:solidFill>
                <a:effectLst>
                  <a:outerShdw blurRad="38100" dist="38100" dir="2700000" algn="tl">
                    <a:srgbClr val="000000">
                      <a:alpha val="43137"/>
                    </a:srgbClr>
                  </a:outerShdw>
                </a:effectLst>
              </a:rPr>
              <a:t>Avv. Vilna Bellino</a:t>
            </a:r>
          </a:p>
          <a:p>
            <a:pPr marL="742950" lvl="1" indent="-285750">
              <a:buFont typeface="Arial" panose="020B0604020202020204" pitchFamily="34" charset="0"/>
              <a:buChar char="•"/>
            </a:pPr>
            <a:r>
              <a:rPr lang="it-IT" sz="2000" b="1" i="1" dirty="0">
                <a:solidFill>
                  <a:schemeClr val="bg1"/>
                </a:solidFill>
                <a:effectLst>
                  <a:outerShdw blurRad="38100" dist="38100" dir="2700000" algn="tl">
                    <a:srgbClr val="000000">
                      <a:alpha val="43137"/>
                    </a:srgbClr>
                  </a:outerShdw>
                </a:effectLst>
              </a:rPr>
              <a:t>Avv. Gianfranco Morello</a:t>
            </a:r>
          </a:p>
          <a:p>
            <a:pPr marL="742950" lvl="1" indent="-285750">
              <a:buFont typeface="Arial" panose="020B0604020202020204" pitchFamily="34" charset="0"/>
              <a:buChar char="•"/>
            </a:pPr>
            <a:r>
              <a:rPr lang="it-IT" sz="2000" b="1" i="1" dirty="0">
                <a:solidFill>
                  <a:schemeClr val="bg1"/>
                </a:solidFill>
                <a:effectLst>
                  <a:outerShdw blurRad="38100" dist="38100" dir="2700000" algn="tl">
                    <a:srgbClr val="000000">
                      <a:alpha val="43137"/>
                    </a:srgbClr>
                  </a:outerShdw>
                </a:effectLst>
              </a:rPr>
              <a:t>Avv. Vincenzo Prestianni</a:t>
            </a:r>
          </a:p>
          <a:p>
            <a:pPr marL="285750" indent="-285750">
              <a:buFont typeface="Arial" panose="020B0604020202020204" pitchFamily="34" charset="0"/>
              <a:buChar char="•"/>
            </a:pPr>
            <a:endParaRPr lang="it-IT" sz="2000" b="1" i="1" dirty="0">
              <a:solidFill>
                <a:schemeClr val="bg1"/>
              </a:solidFill>
              <a:effectLst>
                <a:outerShdw blurRad="38100" dist="38100" dir="2700000" algn="tl">
                  <a:srgbClr val="000000">
                    <a:alpha val="43137"/>
                  </a:srgbClr>
                </a:outerShdw>
              </a:effectLst>
            </a:endParaRPr>
          </a:p>
          <a:p>
            <a:pPr marL="285750" indent="-285750">
              <a:buFont typeface="Arial" panose="020B0604020202020204" pitchFamily="34" charset="0"/>
              <a:buChar char="•"/>
            </a:pPr>
            <a:endParaRPr lang="it-IT" sz="2000" b="1" i="1" dirty="0">
              <a:solidFill>
                <a:schemeClr val="bg1"/>
              </a:solidFill>
              <a:effectLst>
                <a:outerShdw blurRad="38100" dist="38100" dir="2700000" algn="tl">
                  <a:srgbClr val="000000">
                    <a:alpha val="43137"/>
                  </a:srgbClr>
                </a:outerShdw>
              </a:effectLst>
            </a:endParaRPr>
          </a:p>
          <a:p>
            <a:pPr marL="285750" indent="-285750">
              <a:buFont typeface="Arial" panose="020B0604020202020204" pitchFamily="34" charset="0"/>
              <a:buChar char="•"/>
            </a:pPr>
            <a:endParaRPr lang="it-IT" sz="2000" b="1" i="1" dirty="0">
              <a:solidFill>
                <a:schemeClr val="bg1"/>
              </a:solidFill>
              <a:effectLst>
                <a:outerShdw blurRad="38100" dist="38100" dir="2700000" algn="tl">
                  <a:srgbClr val="000000">
                    <a:alpha val="43137"/>
                  </a:srgbClr>
                </a:outerShdw>
              </a:effectLst>
            </a:endParaRPr>
          </a:p>
          <a:p>
            <a:endParaRPr lang="it-IT" sz="2000" b="1" i="1" dirty="0">
              <a:solidFill>
                <a:schemeClr val="bg1"/>
              </a:solidFill>
              <a:effectLst>
                <a:outerShdw blurRad="38100" dist="38100" dir="2700000" algn="tl">
                  <a:srgbClr val="000000">
                    <a:alpha val="43137"/>
                  </a:srgbClr>
                </a:outerShdw>
              </a:effectLst>
            </a:endParaRPr>
          </a:p>
          <a:p>
            <a:endParaRPr lang="it-IT" dirty="0"/>
          </a:p>
        </p:txBody>
      </p:sp>
      <p:pic>
        <p:nvPicPr>
          <p:cNvPr id="1032" name="Picture 8" descr="Giustizia: ecco cosa cambia con la riforma Cartabia per cittadini, imprese  e tribunali. Intervista a un legale - Sanremonews.it">
            <a:extLst>
              <a:ext uri="{FF2B5EF4-FFF2-40B4-BE49-F238E27FC236}">
                <a16:creationId xmlns:a16="http://schemas.microsoft.com/office/drawing/2014/main" id="{C411902C-65BB-5B7A-F3B2-A1AD4109F8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9604" y="800908"/>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1444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D53F1E-5C1B-D318-C585-F8778EBD11E3}"/>
              </a:ext>
            </a:extLst>
          </p:cNvPr>
          <p:cNvSpPr>
            <a:spLocks noGrp="1"/>
          </p:cNvSpPr>
          <p:nvPr>
            <p:ph type="title"/>
          </p:nvPr>
        </p:nvSpPr>
        <p:spPr/>
        <p:txBody>
          <a:bodyPr/>
          <a:lstStyle/>
          <a:p>
            <a:pPr algn="ctr"/>
            <a:r>
              <a:rPr lang="it-IT" b="1" dirty="0"/>
              <a:t>Costituzione delle parti</a:t>
            </a:r>
            <a:br>
              <a:rPr lang="it-IT" b="1" dirty="0"/>
            </a:br>
            <a:r>
              <a:rPr lang="it-IT" b="1" dirty="0"/>
              <a:t>art. 165 s.s. c.p.c.</a:t>
            </a:r>
          </a:p>
        </p:txBody>
      </p:sp>
      <p:sp>
        <p:nvSpPr>
          <p:cNvPr id="3" name="Segnaposto contenuto 2">
            <a:extLst>
              <a:ext uri="{FF2B5EF4-FFF2-40B4-BE49-F238E27FC236}">
                <a16:creationId xmlns:a16="http://schemas.microsoft.com/office/drawing/2014/main" id="{981B6C55-9997-54C1-8883-1AA81B5CD7D3}"/>
              </a:ext>
            </a:extLst>
          </p:cNvPr>
          <p:cNvSpPr>
            <a:spLocks noGrp="1"/>
          </p:cNvSpPr>
          <p:nvPr>
            <p:ph idx="1"/>
          </p:nvPr>
        </p:nvSpPr>
        <p:spPr/>
        <p:txBody>
          <a:bodyPr>
            <a:normAutofit/>
          </a:bodyPr>
          <a:lstStyle/>
          <a:p>
            <a:pPr algn="just"/>
            <a:r>
              <a:rPr lang="it-IT" b="1" dirty="0">
                <a:effectLst>
                  <a:outerShdw blurRad="38100" dist="38100" dir="2700000" algn="tl">
                    <a:srgbClr val="000000">
                      <a:alpha val="43137"/>
                    </a:srgbClr>
                  </a:outerShdw>
                </a:effectLst>
              </a:rPr>
              <a:t>Attore</a:t>
            </a:r>
            <a:r>
              <a:rPr lang="it-IT" dirty="0">
                <a:effectLst>
                  <a:outerShdw blurRad="38100" dist="38100" dir="2700000" algn="tl">
                    <a:srgbClr val="000000">
                      <a:alpha val="43137"/>
                    </a:srgbClr>
                  </a:outerShdw>
                </a:effectLst>
              </a:rPr>
              <a:t>:</a:t>
            </a:r>
            <a:r>
              <a:rPr lang="it-IT" dirty="0"/>
              <a:t> costituzione </a:t>
            </a:r>
            <a:r>
              <a:rPr lang="it-IT" b="1" dirty="0">
                <a:effectLst>
                  <a:outerShdw blurRad="38100" dist="38100" dir="2700000" algn="tl">
                    <a:srgbClr val="000000">
                      <a:alpha val="43137"/>
                    </a:srgbClr>
                  </a:outerShdw>
                </a:effectLst>
              </a:rPr>
              <a:t>entro 10 giorni </a:t>
            </a:r>
            <a:r>
              <a:rPr lang="it-IT" dirty="0"/>
              <a:t>decorrenti dalla notificazione dell’atto introduttivo. Testo resta invariato (anche iscrizione con c.d. velina), deposito dei doc.</a:t>
            </a:r>
          </a:p>
          <a:p>
            <a:r>
              <a:rPr lang="it-IT" dirty="0"/>
              <a:t>Esclusa abbreviazione dei termini.</a:t>
            </a:r>
          </a:p>
          <a:p>
            <a:r>
              <a:rPr lang="it-IT" b="1" dirty="0">
                <a:effectLst>
                  <a:outerShdw blurRad="38100" dist="38100" dir="2700000" algn="tl">
                    <a:srgbClr val="000000">
                      <a:alpha val="43137"/>
                    </a:srgbClr>
                  </a:outerShdw>
                </a:effectLst>
              </a:rPr>
              <a:t>Convenuto</a:t>
            </a:r>
            <a:r>
              <a:rPr lang="it-IT" dirty="0"/>
              <a:t>: unico termine di costituzione </a:t>
            </a:r>
            <a:r>
              <a:rPr lang="it-IT" b="1" dirty="0">
                <a:effectLst>
                  <a:outerShdw blurRad="38100" dist="38100" dir="2700000" algn="tl">
                    <a:srgbClr val="000000">
                      <a:alpha val="43137"/>
                    </a:srgbClr>
                  </a:outerShdw>
                </a:effectLst>
              </a:rPr>
              <a:t>entro 70 giorni prima dell’udienza </a:t>
            </a:r>
            <a:r>
              <a:rPr lang="it-IT" dirty="0"/>
              <a:t>(termine a ritroso). Non è più contemplata la costituzione «tardiva» entro l’udienza 183 di prima comparizione.</a:t>
            </a:r>
          </a:p>
          <a:p>
            <a:r>
              <a:rPr lang="it-IT" dirty="0"/>
              <a:t>Art. 171 c.p.c.: la parte può costituirsi «successivamente», ferme le decadenze.</a:t>
            </a:r>
          </a:p>
          <a:p>
            <a:r>
              <a:rPr lang="it-IT" dirty="0"/>
              <a:t>Art. 171 bis c.p.c. il convenuto verrà dichiarato contumace.</a:t>
            </a:r>
          </a:p>
        </p:txBody>
      </p:sp>
    </p:spTree>
    <p:extLst>
      <p:ext uri="{BB962C8B-B14F-4D97-AF65-F5344CB8AC3E}">
        <p14:creationId xmlns:p14="http://schemas.microsoft.com/office/powerpoint/2010/main" val="674018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61579-1D94-DDED-F69A-25D1403323BF}"/>
              </a:ext>
            </a:extLst>
          </p:cNvPr>
          <p:cNvSpPr>
            <a:spLocks noGrp="1"/>
          </p:cNvSpPr>
          <p:nvPr>
            <p:ph type="title"/>
          </p:nvPr>
        </p:nvSpPr>
        <p:spPr/>
        <p:txBody>
          <a:bodyPr/>
          <a:lstStyle/>
          <a:p>
            <a:pPr algn="ctr"/>
            <a:r>
              <a:rPr lang="it-IT" b="1" dirty="0"/>
              <a:t>Verifiche preliminari</a:t>
            </a:r>
            <a:br>
              <a:rPr lang="it-IT" b="1" dirty="0"/>
            </a:br>
            <a:r>
              <a:rPr lang="it-IT" b="1" dirty="0"/>
              <a:t>art. 171 bis c.p.c.</a:t>
            </a:r>
          </a:p>
        </p:txBody>
      </p:sp>
      <p:sp>
        <p:nvSpPr>
          <p:cNvPr id="3" name="Segnaposto contenuto 2">
            <a:extLst>
              <a:ext uri="{FF2B5EF4-FFF2-40B4-BE49-F238E27FC236}">
                <a16:creationId xmlns:a16="http://schemas.microsoft.com/office/drawing/2014/main" id="{CBF8ADD4-B29D-364A-DE9B-97C07765458D}"/>
              </a:ext>
            </a:extLst>
          </p:cNvPr>
          <p:cNvSpPr>
            <a:spLocks noGrp="1"/>
          </p:cNvSpPr>
          <p:nvPr>
            <p:ph idx="1"/>
          </p:nvPr>
        </p:nvSpPr>
        <p:spPr>
          <a:xfrm>
            <a:off x="1371601" y="1930399"/>
            <a:ext cx="9601200" cy="4841337"/>
          </a:xfrm>
        </p:spPr>
        <p:txBody>
          <a:bodyPr>
            <a:noAutofit/>
          </a:bodyPr>
          <a:lstStyle/>
          <a:p>
            <a:pPr marL="0" indent="0" algn="just">
              <a:buNone/>
            </a:pPr>
            <a:r>
              <a:rPr lang="it-IT" sz="1801" dirty="0"/>
              <a:t>Scaduto il termine di cui all'articolo 166, il giudice istruttore, </a:t>
            </a:r>
            <a:r>
              <a:rPr lang="it-IT" sz="1801" b="1" dirty="0">
                <a:solidFill>
                  <a:srgbClr val="FF0000"/>
                </a:solidFill>
                <a:effectLst>
                  <a:outerShdw blurRad="38100" dist="38100" dir="2700000" algn="tl">
                    <a:srgbClr val="000000">
                      <a:alpha val="43137"/>
                    </a:srgbClr>
                  </a:outerShdw>
                </a:effectLst>
              </a:rPr>
              <a:t>entro i successivi quindici giorni</a:t>
            </a:r>
            <a:r>
              <a:rPr lang="it-IT" sz="1801" b="1" dirty="0"/>
              <a:t>, </a:t>
            </a:r>
            <a:r>
              <a:rPr lang="it-IT" sz="1801" dirty="0"/>
              <a:t>verificata d'ufficio la regolarità del contraddittorio, pronuncia, quando occorre, i provvedimenti previsti dagli articoli 102, secondo comma (integrazione contraddittorio), 107 (intervento), 164, secondo, terzo, quinto e sesto comma (nullità atto di citazione), 167, secondo e terzo comma, 171, terzo comma, 182 (difetto di rappresentanza), 269, secondo comma, 291 (nullità della notifica della citazione) e 292, e indica alle parti le questioni rilevabili d'ufficio di cui ritiene opportuna la trattazione, anche con riguardo alle condizioni di procedibilità della domanda e alla sussistenza dei presupposti per procedere con rito semplificato. Tali questioni sono trattate dalle parti nelle memorie integrative di cui all'articolo 171-ter.</a:t>
            </a:r>
          </a:p>
          <a:p>
            <a:pPr marL="0" indent="0" algn="just">
              <a:buNone/>
            </a:pPr>
            <a:r>
              <a:rPr lang="it-IT" sz="1801" dirty="0"/>
              <a:t>Quando pronuncia i provvedimenti di cui al primo comma, </a:t>
            </a:r>
            <a:r>
              <a:rPr lang="it-IT" sz="1801" b="1" dirty="0"/>
              <a:t>il giudice, se necessario, fissa la nuova udienza</a:t>
            </a:r>
            <a:r>
              <a:rPr lang="it-IT" sz="1801" dirty="0"/>
              <a:t> per la comparizione delle parti, rispetto alla quale decorrono i termini indicati dall'articolo</a:t>
            </a:r>
          </a:p>
          <a:p>
            <a:pPr marL="0" indent="0" algn="just">
              <a:buNone/>
            </a:pPr>
            <a:r>
              <a:rPr lang="it-IT" sz="1801" dirty="0"/>
              <a:t>171-ter.</a:t>
            </a:r>
          </a:p>
          <a:p>
            <a:pPr marL="0" indent="0" algn="just">
              <a:buNone/>
            </a:pPr>
            <a:r>
              <a:rPr lang="it-IT" sz="1801" dirty="0"/>
              <a:t>Se non provvede ai sensi del secondo comma, </a:t>
            </a:r>
            <a:r>
              <a:rPr lang="it-IT" sz="1801" b="1" dirty="0">
                <a:effectLst>
                  <a:outerShdw blurRad="38100" dist="38100" dir="2700000" algn="tl">
                    <a:srgbClr val="000000">
                      <a:alpha val="43137"/>
                    </a:srgbClr>
                  </a:outerShdw>
                </a:effectLst>
              </a:rPr>
              <a:t>conferma o differisce, fino ad un massimo di quarantacinque giorni</a:t>
            </a:r>
            <a:r>
              <a:rPr lang="it-IT" sz="1801" b="1" dirty="0"/>
              <a:t>,</a:t>
            </a:r>
            <a:r>
              <a:rPr lang="it-IT" sz="1801" dirty="0"/>
              <a:t> la data della prima udienza rispetto alla quale decorrono i termini indicati dall'articolo 171-ter.</a:t>
            </a:r>
          </a:p>
          <a:p>
            <a:pPr marL="0" indent="0" algn="just">
              <a:buNone/>
            </a:pPr>
            <a:r>
              <a:rPr lang="it-IT" sz="1801" dirty="0"/>
              <a:t>Il decreto è comunicato alle parti costituite a cura della cancelleria.</a:t>
            </a:r>
          </a:p>
        </p:txBody>
      </p:sp>
    </p:spTree>
    <p:extLst>
      <p:ext uri="{BB962C8B-B14F-4D97-AF65-F5344CB8AC3E}">
        <p14:creationId xmlns:p14="http://schemas.microsoft.com/office/powerpoint/2010/main" val="1129458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469DF0-293C-A4FC-EB05-A2803989CBAC}"/>
              </a:ext>
            </a:extLst>
          </p:cNvPr>
          <p:cNvSpPr>
            <a:spLocks noGrp="1"/>
          </p:cNvSpPr>
          <p:nvPr>
            <p:ph type="title"/>
          </p:nvPr>
        </p:nvSpPr>
        <p:spPr/>
        <p:txBody>
          <a:bodyPr/>
          <a:lstStyle/>
          <a:p>
            <a:pPr algn="ctr"/>
            <a:r>
              <a:rPr lang="it-IT" b="1" dirty="0"/>
              <a:t>Memorie integrative</a:t>
            </a:r>
            <a:br>
              <a:rPr lang="it-IT" b="1" dirty="0"/>
            </a:br>
            <a:r>
              <a:rPr lang="it-IT" b="1" dirty="0"/>
              <a:t>art. 171-ter c.p.c.</a:t>
            </a:r>
          </a:p>
        </p:txBody>
      </p:sp>
      <p:sp>
        <p:nvSpPr>
          <p:cNvPr id="3" name="Segnaposto contenuto 2">
            <a:extLst>
              <a:ext uri="{FF2B5EF4-FFF2-40B4-BE49-F238E27FC236}">
                <a16:creationId xmlns:a16="http://schemas.microsoft.com/office/drawing/2014/main" id="{D1AA753D-ACDE-EE4F-CBAD-B162B5C99D0D}"/>
              </a:ext>
            </a:extLst>
          </p:cNvPr>
          <p:cNvSpPr>
            <a:spLocks noGrp="1"/>
          </p:cNvSpPr>
          <p:nvPr>
            <p:ph idx="1"/>
          </p:nvPr>
        </p:nvSpPr>
        <p:spPr/>
        <p:txBody>
          <a:bodyPr>
            <a:normAutofit lnSpcReduction="10000"/>
          </a:bodyPr>
          <a:lstStyle/>
          <a:p>
            <a:r>
              <a:rPr lang="it-IT" sz="1801" dirty="0">
                <a:solidFill>
                  <a:schemeClr val="tx1"/>
                </a:solidFill>
                <a:latin typeface="Calibri" panose="020F0502020204030204" pitchFamily="34" charset="0"/>
              </a:rPr>
              <a:t>Le parti, </a:t>
            </a:r>
            <a:r>
              <a:rPr lang="it-IT" sz="1801" b="1" dirty="0">
                <a:solidFill>
                  <a:schemeClr val="tx1"/>
                </a:solidFill>
                <a:latin typeface="Calibri" panose="020F0502020204030204" pitchFamily="34" charset="0"/>
              </a:rPr>
              <a:t>a pena di decadenza</a:t>
            </a:r>
            <a:r>
              <a:rPr lang="it-IT" sz="1801" dirty="0">
                <a:solidFill>
                  <a:schemeClr val="tx1"/>
                </a:solidFill>
                <a:latin typeface="Calibri" panose="020F0502020204030204" pitchFamily="34" charset="0"/>
              </a:rPr>
              <a:t>, con memorie integrative possono: </a:t>
            </a:r>
          </a:p>
          <a:p>
            <a:pPr algn="just"/>
            <a:r>
              <a:rPr lang="it-IT" sz="1801" dirty="0">
                <a:solidFill>
                  <a:schemeClr val="tx1"/>
                </a:solidFill>
                <a:latin typeface="Calibri" panose="020F0502020204030204" pitchFamily="34" charset="0"/>
              </a:rPr>
              <a:t>1) </a:t>
            </a:r>
            <a:r>
              <a:rPr lang="it-IT" sz="1801" b="1" dirty="0">
                <a:solidFill>
                  <a:schemeClr val="tx1"/>
                </a:solidFill>
                <a:latin typeface="Calibri" panose="020F0502020204030204" pitchFamily="34" charset="0"/>
              </a:rPr>
              <a:t>almeno </a:t>
            </a:r>
            <a:r>
              <a:rPr lang="it-IT" sz="1801" b="1" dirty="0">
                <a:solidFill>
                  <a:srgbClr val="FF0000"/>
                </a:solidFill>
                <a:effectLst>
                  <a:outerShdw blurRad="38100" dist="38100" dir="2700000" algn="tl">
                    <a:srgbClr val="000000">
                      <a:alpha val="43137"/>
                    </a:srgbClr>
                  </a:outerShdw>
                </a:effectLst>
                <a:latin typeface="Calibri" panose="020F0502020204030204" pitchFamily="34" charset="0"/>
              </a:rPr>
              <a:t>quaranta giorni</a:t>
            </a:r>
            <a:r>
              <a:rPr lang="it-IT" sz="1801" dirty="0">
                <a:solidFill>
                  <a:srgbClr val="FF0000"/>
                </a:solidFill>
                <a:effectLst>
                  <a:outerShdw blurRad="38100" dist="38100" dir="2700000" algn="tl">
                    <a:srgbClr val="000000">
                      <a:alpha val="43137"/>
                    </a:srgbClr>
                  </a:outerShdw>
                </a:effectLst>
                <a:latin typeface="Calibri" panose="020F0502020204030204" pitchFamily="34" charset="0"/>
              </a:rPr>
              <a:t> </a:t>
            </a:r>
            <a:r>
              <a:rPr lang="it-IT" sz="1801" dirty="0">
                <a:solidFill>
                  <a:schemeClr val="tx1"/>
                </a:solidFill>
                <a:latin typeface="Calibri" panose="020F0502020204030204" pitchFamily="34" charset="0"/>
              </a:rPr>
              <a:t>prima dell’udienza di cui all’articolo 183</a:t>
            </a:r>
            <a:r>
              <a:rPr lang="it-IT" sz="1801" b="1" dirty="0">
                <a:solidFill>
                  <a:schemeClr val="tx1"/>
                </a:solidFill>
                <a:latin typeface="Calibri" panose="020F0502020204030204" pitchFamily="34" charset="0"/>
              </a:rPr>
              <a:t>, proporre le domande e le eccezioni </a:t>
            </a:r>
            <a:r>
              <a:rPr lang="it-IT" sz="1801" dirty="0">
                <a:solidFill>
                  <a:schemeClr val="tx1"/>
                </a:solidFill>
                <a:latin typeface="Calibri" panose="020F0502020204030204" pitchFamily="34" charset="0"/>
              </a:rPr>
              <a:t>che sono conseguenza della domanda riconvenzionale o delle eccezioni proposte dal convenuto o dal terzo, </a:t>
            </a:r>
            <a:r>
              <a:rPr lang="it-IT" sz="1801" b="1" dirty="0">
                <a:solidFill>
                  <a:schemeClr val="tx1"/>
                </a:solidFill>
                <a:latin typeface="Calibri" panose="020F0502020204030204" pitchFamily="34" charset="0"/>
              </a:rPr>
              <a:t>nonché precisare o modificare le domande, eccezioni e conclusioni già proposte. </a:t>
            </a:r>
            <a:r>
              <a:rPr lang="it-IT" sz="1801" dirty="0">
                <a:solidFill>
                  <a:schemeClr val="tx1"/>
                </a:solidFill>
                <a:latin typeface="Calibri" panose="020F0502020204030204" pitchFamily="34" charset="0"/>
              </a:rPr>
              <a:t>Con la stessa memoria l’attore può chiedere di</a:t>
            </a:r>
            <a:r>
              <a:rPr lang="it-IT" sz="1801" b="1" dirty="0">
                <a:solidFill>
                  <a:schemeClr val="tx1"/>
                </a:solidFill>
                <a:latin typeface="Calibri" panose="020F0502020204030204" pitchFamily="34" charset="0"/>
              </a:rPr>
              <a:t> essere autorizzato a chiamare in causa un terzo</a:t>
            </a:r>
            <a:r>
              <a:rPr lang="it-IT" sz="1801" dirty="0">
                <a:solidFill>
                  <a:schemeClr val="tx1"/>
                </a:solidFill>
                <a:latin typeface="Calibri" panose="020F0502020204030204" pitchFamily="34" charset="0"/>
              </a:rPr>
              <a:t>, se l’esigenza è sorta a seguito delle difese svolte dal convenuto nella comparsa di risposta; </a:t>
            </a:r>
          </a:p>
          <a:p>
            <a:pPr algn="just"/>
            <a:r>
              <a:rPr lang="it-IT" sz="1801" dirty="0">
                <a:solidFill>
                  <a:schemeClr val="tx1"/>
                </a:solidFill>
                <a:latin typeface="Calibri" panose="020F0502020204030204" pitchFamily="34" charset="0"/>
              </a:rPr>
              <a:t>2) </a:t>
            </a:r>
            <a:r>
              <a:rPr lang="it-IT" sz="1801" b="1" dirty="0">
                <a:solidFill>
                  <a:schemeClr val="tx1"/>
                </a:solidFill>
                <a:latin typeface="Calibri" panose="020F0502020204030204" pitchFamily="34" charset="0"/>
              </a:rPr>
              <a:t>almeno </a:t>
            </a:r>
            <a:r>
              <a:rPr lang="it-IT" sz="1801" b="1" dirty="0">
                <a:solidFill>
                  <a:srgbClr val="FF0000"/>
                </a:solidFill>
                <a:effectLst>
                  <a:outerShdw blurRad="38100" dist="38100" dir="2700000" algn="tl">
                    <a:srgbClr val="000000">
                      <a:alpha val="43137"/>
                    </a:srgbClr>
                  </a:outerShdw>
                </a:effectLst>
                <a:latin typeface="Calibri" panose="020F0502020204030204" pitchFamily="34" charset="0"/>
              </a:rPr>
              <a:t>venti giorni </a:t>
            </a:r>
            <a:r>
              <a:rPr lang="it-IT" sz="1801" dirty="0">
                <a:solidFill>
                  <a:schemeClr val="tx1"/>
                </a:solidFill>
                <a:latin typeface="Calibri" panose="020F0502020204030204" pitchFamily="34" charset="0"/>
              </a:rPr>
              <a:t>prima dell’udienza, replicare alle domande e alle eccezioni nuove o modificate dalle altre parti, proporre le eccezioni che sono conseguenza delle domande nuove da queste formulate nella memoria di cui al numero </a:t>
            </a:r>
            <a:r>
              <a:rPr lang="it-IT" sz="1801" b="1" dirty="0">
                <a:solidFill>
                  <a:schemeClr val="tx1"/>
                </a:solidFill>
                <a:latin typeface="Calibri" panose="020F0502020204030204" pitchFamily="34" charset="0"/>
              </a:rPr>
              <a:t>1), nonché </a:t>
            </a:r>
            <a:r>
              <a:rPr lang="it-IT" sz="1801" b="1" dirty="0">
                <a:solidFill>
                  <a:srgbClr val="FF0000"/>
                </a:solidFill>
                <a:latin typeface="Calibri" panose="020F0502020204030204" pitchFamily="34" charset="0"/>
              </a:rPr>
              <a:t>indicare i mezzi di prova </a:t>
            </a:r>
            <a:r>
              <a:rPr lang="it-IT" sz="1801" b="1" dirty="0">
                <a:solidFill>
                  <a:schemeClr val="tx1"/>
                </a:solidFill>
                <a:latin typeface="Calibri" panose="020F0502020204030204" pitchFamily="34" charset="0"/>
              </a:rPr>
              <a:t>ed effettuare le produzioni documentali</a:t>
            </a:r>
            <a:r>
              <a:rPr lang="it-IT" sz="1801" dirty="0">
                <a:solidFill>
                  <a:schemeClr val="tx1"/>
                </a:solidFill>
                <a:latin typeface="Calibri" panose="020F0502020204030204" pitchFamily="34" charset="0"/>
              </a:rPr>
              <a:t>; 	</a:t>
            </a:r>
          </a:p>
          <a:p>
            <a:pPr algn="just"/>
            <a:r>
              <a:rPr lang="it-IT" sz="1801" dirty="0">
                <a:solidFill>
                  <a:schemeClr val="tx1"/>
                </a:solidFill>
                <a:latin typeface="Calibri" panose="020F0502020204030204" pitchFamily="34" charset="0"/>
              </a:rPr>
              <a:t>almeno </a:t>
            </a:r>
            <a:r>
              <a:rPr lang="it-IT" sz="1801" b="1" dirty="0">
                <a:solidFill>
                  <a:srgbClr val="FF0000"/>
                </a:solidFill>
                <a:effectLst>
                  <a:outerShdw blurRad="38100" dist="38100" dir="2700000" algn="tl">
                    <a:srgbClr val="000000">
                      <a:alpha val="43137"/>
                    </a:srgbClr>
                  </a:outerShdw>
                </a:effectLst>
                <a:latin typeface="Calibri" panose="020F0502020204030204" pitchFamily="34" charset="0"/>
              </a:rPr>
              <a:t>dieci giorni </a:t>
            </a:r>
            <a:r>
              <a:rPr lang="it-IT" sz="1801" dirty="0">
                <a:solidFill>
                  <a:schemeClr val="tx1"/>
                </a:solidFill>
                <a:latin typeface="Calibri" panose="020F0502020204030204" pitchFamily="34" charset="0"/>
              </a:rPr>
              <a:t>prima dell’udienza, replicare alle eccezioni nuove e </a:t>
            </a:r>
            <a:r>
              <a:rPr lang="it-IT" sz="1801" b="1" dirty="0">
                <a:solidFill>
                  <a:schemeClr val="tx1"/>
                </a:solidFill>
                <a:latin typeface="Calibri" panose="020F0502020204030204" pitchFamily="34" charset="0"/>
              </a:rPr>
              <a:t>indicare </a:t>
            </a:r>
            <a:r>
              <a:rPr lang="it-IT" sz="1801" b="1" dirty="0">
                <a:solidFill>
                  <a:srgbClr val="FF0000"/>
                </a:solidFill>
                <a:latin typeface="Calibri" panose="020F0502020204030204" pitchFamily="34" charset="0"/>
              </a:rPr>
              <a:t>la prova contraria 	</a:t>
            </a:r>
          </a:p>
          <a:p>
            <a:pPr algn="just"/>
            <a:endParaRPr lang="it-IT" sz="1801" dirty="0">
              <a:solidFill>
                <a:schemeClr val="tx1"/>
              </a:solidFill>
              <a:latin typeface="Calibri" panose="020F0502020204030204" pitchFamily="34" charset="0"/>
            </a:endParaRPr>
          </a:p>
          <a:p>
            <a:endParaRPr lang="it-IT" dirty="0"/>
          </a:p>
        </p:txBody>
      </p:sp>
    </p:spTree>
    <p:extLst>
      <p:ext uri="{BB962C8B-B14F-4D97-AF65-F5344CB8AC3E}">
        <p14:creationId xmlns:p14="http://schemas.microsoft.com/office/powerpoint/2010/main" val="2877498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6E5FEC-88DD-11C6-613E-E5B32EF29479}"/>
              </a:ext>
            </a:extLst>
          </p:cNvPr>
          <p:cNvSpPr>
            <a:spLocks noGrp="1"/>
          </p:cNvSpPr>
          <p:nvPr>
            <p:ph type="title"/>
          </p:nvPr>
        </p:nvSpPr>
        <p:spPr/>
        <p:txBody>
          <a:bodyPr>
            <a:normAutofit/>
          </a:bodyPr>
          <a:lstStyle/>
          <a:p>
            <a:pPr algn="ctr"/>
            <a:r>
              <a:rPr lang="it-IT" sz="3600" b="1" dirty="0"/>
              <a:t>Memorie integrative ex art. 171 ter c.p.c.</a:t>
            </a:r>
          </a:p>
        </p:txBody>
      </p:sp>
      <p:graphicFrame>
        <p:nvGraphicFramePr>
          <p:cNvPr id="7" name="Segnaposto contenuto 6">
            <a:extLst>
              <a:ext uri="{FF2B5EF4-FFF2-40B4-BE49-F238E27FC236}">
                <a16:creationId xmlns:a16="http://schemas.microsoft.com/office/drawing/2014/main" id="{626B4C5A-09E0-8D5F-C5DB-91E33B11A33D}"/>
              </a:ext>
            </a:extLst>
          </p:cNvPr>
          <p:cNvGraphicFramePr>
            <a:graphicFrameLocks noGrp="1"/>
          </p:cNvGraphicFramePr>
          <p:nvPr>
            <p:ph idx="1"/>
            <p:extLst>
              <p:ext uri="{D42A27DB-BD31-4B8C-83A1-F6EECF244321}">
                <p14:modId xmlns:p14="http://schemas.microsoft.com/office/powerpoint/2010/main" val="2467273214"/>
              </p:ext>
            </p:extLst>
          </p:nvPr>
        </p:nvGraphicFramePr>
        <p:xfrm>
          <a:off x="800100" y="1536700"/>
          <a:ext cx="10972800" cy="4635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9" name="Connettore diritto 8">
            <a:extLst>
              <a:ext uri="{FF2B5EF4-FFF2-40B4-BE49-F238E27FC236}">
                <a16:creationId xmlns:a16="http://schemas.microsoft.com/office/drawing/2014/main" id="{EF716412-48BB-383C-916B-C16D541E50F2}"/>
              </a:ext>
            </a:extLst>
          </p:cNvPr>
          <p:cNvCxnSpPr>
            <a:cxnSpLocks/>
          </p:cNvCxnSpPr>
          <p:nvPr/>
        </p:nvCxnSpPr>
        <p:spPr>
          <a:xfrm>
            <a:off x="4102100" y="3771900"/>
            <a:ext cx="0" cy="13716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ttangolo con angoli arrotondati 10">
            <a:extLst>
              <a:ext uri="{FF2B5EF4-FFF2-40B4-BE49-F238E27FC236}">
                <a16:creationId xmlns:a16="http://schemas.microsoft.com/office/drawing/2014/main" id="{2EDACB48-5732-0A01-1A65-B4F275BFCF61}"/>
              </a:ext>
            </a:extLst>
          </p:cNvPr>
          <p:cNvSpPr/>
          <p:nvPr/>
        </p:nvSpPr>
        <p:spPr>
          <a:xfrm>
            <a:off x="10490201" y="2540000"/>
            <a:ext cx="1346199" cy="37719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1" b="1" dirty="0"/>
              <a:t>Udienza ex art. 183</a:t>
            </a:r>
          </a:p>
        </p:txBody>
      </p:sp>
      <p:sp>
        <p:nvSpPr>
          <p:cNvPr id="12" name="Freccia a destra 11">
            <a:extLst>
              <a:ext uri="{FF2B5EF4-FFF2-40B4-BE49-F238E27FC236}">
                <a16:creationId xmlns:a16="http://schemas.microsoft.com/office/drawing/2014/main" id="{BE3587FF-9744-8CAB-B004-44BBCC06C982}"/>
              </a:ext>
            </a:extLst>
          </p:cNvPr>
          <p:cNvSpPr/>
          <p:nvPr/>
        </p:nvSpPr>
        <p:spPr>
          <a:xfrm>
            <a:off x="6096000" y="5321300"/>
            <a:ext cx="4191001" cy="1181100"/>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1" b="1" dirty="0"/>
              <a:t>Se non provvede, conferma o differisce l’udienza fino a 45 giorni</a:t>
            </a:r>
          </a:p>
        </p:txBody>
      </p:sp>
    </p:spTree>
    <p:extLst>
      <p:ext uri="{BB962C8B-B14F-4D97-AF65-F5344CB8AC3E}">
        <p14:creationId xmlns:p14="http://schemas.microsoft.com/office/powerpoint/2010/main" val="2041366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98B6CB-35C5-74DC-D08D-4CED46AEBFE2}"/>
              </a:ext>
            </a:extLst>
          </p:cNvPr>
          <p:cNvSpPr>
            <a:spLocks noGrp="1"/>
          </p:cNvSpPr>
          <p:nvPr>
            <p:ph type="title"/>
          </p:nvPr>
        </p:nvSpPr>
        <p:spPr/>
        <p:txBody>
          <a:bodyPr/>
          <a:lstStyle/>
          <a:p>
            <a:pPr algn="ctr"/>
            <a:r>
              <a:rPr lang="it-IT" b="1" dirty="0"/>
              <a:t>Prima comparizione</a:t>
            </a:r>
            <a:br>
              <a:rPr lang="it-IT" b="1" dirty="0"/>
            </a:br>
            <a:r>
              <a:rPr lang="it-IT" b="1" dirty="0"/>
              <a:t>art. 183 c.p.c. </a:t>
            </a:r>
            <a:r>
              <a:rPr lang="it-IT" sz="2400" b="1" dirty="0"/>
              <a:t>(commi 1-4)</a:t>
            </a:r>
          </a:p>
        </p:txBody>
      </p:sp>
      <p:sp>
        <p:nvSpPr>
          <p:cNvPr id="3" name="Segnaposto contenuto 2">
            <a:extLst>
              <a:ext uri="{FF2B5EF4-FFF2-40B4-BE49-F238E27FC236}">
                <a16:creationId xmlns:a16="http://schemas.microsoft.com/office/drawing/2014/main" id="{E6ACAAF8-029E-45D2-2026-733D7CF5C1AF}"/>
              </a:ext>
            </a:extLst>
          </p:cNvPr>
          <p:cNvSpPr>
            <a:spLocks noGrp="1"/>
          </p:cNvSpPr>
          <p:nvPr>
            <p:ph idx="1"/>
          </p:nvPr>
        </p:nvSpPr>
        <p:spPr/>
        <p:txBody>
          <a:bodyPr>
            <a:normAutofit fontScale="92500" lnSpcReduction="10000"/>
          </a:bodyPr>
          <a:lstStyle/>
          <a:p>
            <a:pPr algn="just"/>
            <a:r>
              <a:rPr lang="it-IT" dirty="0"/>
              <a:t>All’udienza fissata per la prima comparizione e la </a:t>
            </a:r>
            <a:r>
              <a:rPr lang="it-IT" dirty="0">
                <a:effectLst>
                  <a:outerShdw blurRad="38100" dist="38100" dir="2700000" algn="tl">
                    <a:srgbClr val="000000">
                      <a:alpha val="43137"/>
                    </a:srgbClr>
                  </a:outerShdw>
                </a:effectLst>
              </a:rPr>
              <a:t>trattazione </a:t>
            </a:r>
            <a:r>
              <a:rPr lang="it-IT" b="1" dirty="0">
                <a:effectLst>
                  <a:outerShdw blurRad="38100" dist="38100" dir="2700000" algn="tl">
                    <a:srgbClr val="000000">
                      <a:alpha val="43137"/>
                    </a:srgbClr>
                  </a:outerShdw>
                </a:effectLst>
              </a:rPr>
              <a:t>le parti devono comparire personalmente.</a:t>
            </a:r>
            <a:r>
              <a:rPr lang="it-IT" dirty="0"/>
              <a:t> La mancata comparizione delle parti senza giustificato motivo costituisce comportamento valutabile ai sensi dell’articolo 116, secondo comma.</a:t>
            </a:r>
          </a:p>
          <a:p>
            <a:pPr algn="just"/>
            <a:r>
              <a:rPr lang="it-IT" dirty="0"/>
              <a:t>Salva l’applicazione dell’art. 187, il giudice, se autorizza l’attore a chiamare in causa un terzo fissa una nuova udienza a norma dell’art. 269, terzo comma.</a:t>
            </a:r>
          </a:p>
          <a:p>
            <a:pPr algn="just"/>
            <a:r>
              <a:rPr lang="it-IT" dirty="0"/>
              <a:t>Il giudice interroga liberamente le parti, richiedendo, sulla base dei fatti allegati, i chiarimenti necessari e tenta la conciliazione a norma dell’art. 185.</a:t>
            </a:r>
          </a:p>
          <a:p>
            <a:pPr algn="just"/>
            <a:r>
              <a:rPr lang="it-IT" dirty="0"/>
              <a:t>Se non provvede ai sensi del secondo comma il giudice provvede sulle richieste istruttorie e, tenuto conto della natura, dell’urgenza e della complessità della causa, predispone, con ordinanza, </a:t>
            </a:r>
            <a:r>
              <a:rPr lang="it-IT" b="1" dirty="0">
                <a:effectLst>
                  <a:outerShdw blurRad="38100" dist="38100" dir="2700000" algn="tl">
                    <a:srgbClr val="000000">
                      <a:alpha val="43137"/>
                    </a:srgbClr>
                  </a:outerShdw>
                </a:effectLst>
              </a:rPr>
              <a:t>il calendario delle udienze successive sino a quella di rimessione della causa in decisione</a:t>
            </a:r>
            <a:r>
              <a:rPr lang="it-IT" dirty="0"/>
              <a:t>, indicando gli incombenti che verranno espletati in ciascuna di esse.</a:t>
            </a:r>
          </a:p>
        </p:txBody>
      </p:sp>
    </p:spTree>
    <p:extLst>
      <p:ext uri="{BB962C8B-B14F-4D97-AF65-F5344CB8AC3E}">
        <p14:creationId xmlns:p14="http://schemas.microsoft.com/office/powerpoint/2010/main" val="3814201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10BB1D-9C11-BF91-247F-48B4706C1743}"/>
              </a:ext>
            </a:extLst>
          </p:cNvPr>
          <p:cNvSpPr>
            <a:spLocks noGrp="1"/>
          </p:cNvSpPr>
          <p:nvPr>
            <p:ph type="title"/>
          </p:nvPr>
        </p:nvSpPr>
        <p:spPr/>
        <p:txBody>
          <a:bodyPr/>
          <a:lstStyle/>
          <a:p>
            <a:pPr algn="ctr"/>
            <a:r>
              <a:rPr lang="it-IT" b="1" dirty="0">
                <a:solidFill>
                  <a:srgbClr val="FF0000"/>
                </a:solidFill>
              </a:rPr>
              <a:t>Criticità </a:t>
            </a:r>
          </a:p>
        </p:txBody>
      </p:sp>
      <p:sp>
        <p:nvSpPr>
          <p:cNvPr id="3" name="Segnaposto contenuto 2">
            <a:extLst>
              <a:ext uri="{FF2B5EF4-FFF2-40B4-BE49-F238E27FC236}">
                <a16:creationId xmlns:a16="http://schemas.microsoft.com/office/drawing/2014/main" id="{73F6596B-5C50-1D42-58F1-C0311EF55DA0}"/>
              </a:ext>
            </a:extLst>
          </p:cNvPr>
          <p:cNvSpPr>
            <a:spLocks noGrp="1"/>
          </p:cNvSpPr>
          <p:nvPr>
            <p:ph idx="1"/>
          </p:nvPr>
        </p:nvSpPr>
        <p:spPr>
          <a:xfrm>
            <a:off x="1371601" y="1803399"/>
            <a:ext cx="9601200" cy="4622567"/>
          </a:xfrm>
        </p:spPr>
        <p:txBody>
          <a:bodyPr>
            <a:noAutofit/>
          </a:bodyPr>
          <a:lstStyle/>
          <a:p>
            <a:pPr algn="just"/>
            <a:r>
              <a:rPr lang="it-IT" sz="2400" b="1" dirty="0"/>
              <a:t>La obbligatoria comparizione personale </a:t>
            </a:r>
            <a:r>
              <a:rPr lang="it-IT" sz="2400" dirty="0"/>
              <a:t>delle parti prevista nella norma non si coordina con la possibilità per il Giudice di disporre </a:t>
            </a:r>
            <a:r>
              <a:rPr lang="it-IT" sz="2400" b="1" dirty="0"/>
              <a:t>l'udienza da remoto o in modalità cartolare ex art. 127 e 127 bis</a:t>
            </a:r>
            <a:r>
              <a:rPr lang="it-IT" sz="2400" dirty="0"/>
              <a:t>, cosicché le norme appaiono contraddittorie. In sede di decreti attuativi è necessario coordinare meglio i relativi passaggi delle operazioni da compiere prima dell’udienza e all’udienza di comparizione, avendo come riferimento primario il rispetto del diritto di difesa e del principio del contraddittorio.</a:t>
            </a:r>
          </a:p>
          <a:p>
            <a:pPr algn="just"/>
            <a:r>
              <a:rPr lang="it-IT" sz="2400" dirty="0"/>
              <a:t>L’ipotesi assai frequente della </a:t>
            </a:r>
            <a:r>
              <a:rPr lang="it-IT" sz="2400" b="1" dirty="0"/>
              <a:t>sostituzione del giudice </a:t>
            </a:r>
            <a:r>
              <a:rPr lang="it-IT" sz="2400" dirty="0"/>
              <a:t>renderà, di fatto, inutile la calendarizzazione predisposta da quello precedente</a:t>
            </a:r>
            <a:r>
              <a:rPr lang="it-IT" sz="2800" dirty="0"/>
              <a:t>.</a:t>
            </a:r>
          </a:p>
        </p:txBody>
      </p:sp>
    </p:spTree>
    <p:extLst>
      <p:ext uri="{BB962C8B-B14F-4D97-AF65-F5344CB8AC3E}">
        <p14:creationId xmlns:p14="http://schemas.microsoft.com/office/powerpoint/2010/main" val="2140225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6F7C4E-7175-4A52-6B7A-7D7B7D6A08DC}"/>
              </a:ext>
            </a:extLst>
          </p:cNvPr>
          <p:cNvSpPr>
            <a:spLocks noGrp="1"/>
          </p:cNvSpPr>
          <p:nvPr>
            <p:ph type="title"/>
          </p:nvPr>
        </p:nvSpPr>
        <p:spPr/>
        <p:txBody>
          <a:bodyPr/>
          <a:lstStyle/>
          <a:p>
            <a:pPr algn="ctr"/>
            <a:r>
              <a:rPr lang="it-IT" b="1" dirty="0"/>
              <a:t>Art. 183 </a:t>
            </a:r>
            <a:r>
              <a:rPr lang="it-IT" b="1" dirty="0" err="1"/>
              <a:t>c.p.c</a:t>
            </a:r>
            <a:r>
              <a:rPr lang="it-IT" b="1" dirty="0"/>
              <a:t> </a:t>
            </a:r>
            <a:r>
              <a:rPr lang="it-IT" sz="2800" b="1" dirty="0"/>
              <a:t>(commi 5-6)</a:t>
            </a:r>
            <a:endParaRPr lang="it-IT" sz="2800" b="1" i="1" dirty="0"/>
          </a:p>
        </p:txBody>
      </p:sp>
      <p:sp>
        <p:nvSpPr>
          <p:cNvPr id="3" name="Segnaposto contenuto 2">
            <a:extLst>
              <a:ext uri="{FF2B5EF4-FFF2-40B4-BE49-F238E27FC236}">
                <a16:creationId xmlns:a16="http://schemas.microsoft.com/office/drawing/2014/main" id="{D0335A84-32F6-B289-3EA8-FE7D8B35D9AE}"/>
              </a:ext>
            </a:extLst>
          </p:cNvPr>
          <p:cNvSpPr>
            <a:spLocks noGrp="1"/>
          </p:cNvSpPr>
          <p:nvPr>
            <p:ph idx="1"/>
          </p:nvPr>
        </p:nvSpPr>
        <p:spPr/>
        <p:txBody>
          <a:bodyPr>
            <a:normAutofit/>
          </a:bodyPr>
          <a:lstStyle/>
          <a:p>
            <a:pPr algn="just"/>
            <a:r>
              <a:rPr lang="it-IT" dirty="0"/>
              <a:t>L’udienza per </a:t>
            </a:r>
            <a:r>
              <a:rPr lang="it-IT" b="1" dirty="0"/>
              <a:t>l’assunzione dei mezzi di prova </a:t>
            </a:r>
            <a:r>
              <a:rPr lang="it-IT" dirty="0"/>
              <a:t>ammessi è fissata </a:t>
            </a:r>
            <a:r>
              <a:rPr lang="it-IT" b="1" dirty="0"/>
              <a:t>entro novanta giorni.</a:t>
            </a:r>
            <a:r>
              <a:rPr lang="it-IT" dirty="0"/>
              <a:t> Se l’ordinanza di cui al primo periodo è emanata fuori udienza, deve essere pronunciata entro trenta giorni.</a:t>
            </a:r>
          </a:p>
          <a:p>
            <a:pPr algn="just"/>
            <a:r>
              <a:rPr lang="it-IT" dirty="0"/>
              <a:t>Se con l’ordinanza di cui al quarto comma vengono disposti d’ufficio mezzi di prova, ciascuna parte può dedurre, entro un termine perentorio assegnato dal giudice con la medesima ordinanza, i mezzi di prova che si rendono necessari in relazione ai primi, nonché depositare memoria di replica nell’ulteriore termine perentorio parimenti assegnato dal giudice, che si riserva di provvedere a norma del terzo comma ultimo periodo.»</a:t>
            </a:r>
          </a:p>
        </p:txBody>
      </p:sp>
    </p:spTree>
    <p:extLst>
      <p:ext uri="{BB962C8B-B14F-4D97-AF65-F5344CB8AC3E}">
        <p14:creationId xmlns:p14="http://schemas.microsoft.com/office/powerpoint/2010/main" val="919555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A7CE4A-6C15-3C77-E476-6F433214516C}"/>
              </a:ext>
            </a:extLst>
          </p:cNvPr>
          <p:cNvSpPr>
            <a:spLocks noGrp="1"/>
          </p:cNvSpPr>
          <p:nvPr>
            <p:ph type="title"/>
          </p:nvPr>
        </p:nvSpPr>
        <p:spPr>
          <a:xfrm>
            <a:off x="1371601" y="685800"/>
            <a:ext cx="9601200" cy="1600201"/>
          </a:xfrm>
        </p:spPr>
        <p:txBody>
          <a:bodyPr>
            <a:normAutofit fontScale="90000"/>
          </a:bodyPr>
          <a:lstStyle/>
          <a:p>
            <a:pPr algn="ctr"/>
            <a:r>
              <a:rPr lang="it-IT" b="1" dirty="0"/>
              <a:t>Art. 183-bis c.p.c. </a:t>
            </a:r>
            <a:br>
              <a:rPr lang="it-IT" b="1" dirty="0"/>
            </a:br>
            <a:r>
              <a:rPr lang="it-IT" b="1" dirty="0"/>
              <a:t>“Passaggio dal rito ordinario al rito semplificato di cognizione</a:t>
            </a:r>
          </a:p>
        </p:txBody>
      </p:sp>
      <p:sp>
        <p:nvSpPr>
          <p:cNvPr id="3" name="Segnaposto contenuto 2">
            <a:extLst>
              <a:ext uri="{FF2B5EF4-FFF2-40B4-BE49-F238E27FC236}">
                <a16:creationId xmlns:a16="http://schemas.microsoft.com/office/drawing/2014/main" id="{4113CAFE-777C-0267-6478-43A401A06C32}"/>
              </a:ext>
            </a:extLst>
          </p:cNvPr>
          <p:cNvSpPr>
            <a:spLocks noGrp="1"/>
          </p:cNvSpPr>
          <p:nvPr>
            <p:ph idx="1"/>
          </p:nvPr>
        </p:nvSpPr>
        <p:spPr/>
        <p:txBody>
          <a:bodyPr>
            <a:normAutofit lnSpcReduction="10000"/>
          </a:bodyPr>
          <a:lstStyle/>
          <a:p>
            <a:endParaRPr lang="it-IT" dirty="0"/>
          </a:p>
          <a:p>
            <a:pPr algn="just"/>
            <a:r>
              <a:rPr lang="it-IT" sz="2400" dirty="0"/>
              <a:t>All’udienza di trattazione il giudice, valutata la complessità della lite e dell’istruzione probatoria </a:t>
            </a:r>
            <a:r>
              <a:rPr lang="it-IT" sz="2400" b="1" dirty="0">
                <a:effectLst>
                  <a:outerShdw blurRad="38100" dist="38100" dir="2700000" algn="tl">
                    <a:srgbClr val="000000">
                      <a:alpha val="43137"/>
                    </a:srgbClr>
                  </a:outerShdw>
                </a:effectLst>
              </a:rPr>
              <a:t>e sentite le parti</a:t>
            </a:r>
            <a:r>
              <a:rPr lang="it-IT" sz="2400" dirty="0"/>
              <a:t>, se rileva che in relazione a tutte le domande proposte ricorrono i presupposti di cui al primo comma dell’articolo 281-decies -</a:t>
            </a:r>
            <a:r>
              <a:rPr lang="it-IT" sz="2400" b="1" dirty="0"/>
              <a:t>a</a:t>
            </a:r>
            <a:r>
              <a:rPr lang="it-IT" sz="2400" b="1" dirty="0">
                <a:effectLst>
                  <a:outerShdw blurRad="38100" dist="38100" dir="2700000" algn="tl">
                    <a:srgbClr val="000000">
                      <a:alpha val="43137"/>
                    </a:srgbClr>
                  </a:outerShdw>
                </a:effectLst>
              </a:rPr>
              <a:t>)</a:t>
            </a:r>
            <a:r>
              <a:rPr lang="it-IT" sz="2400" dirty="0">
                <a:effectLst>
                  <a:outerShdw blurRad="38100" dist="38100" dir="2700000" algn="tl">
                    <a:srgbClr val="000000">
                      <a:alpha val="43137"/>
                    </a:srgbClr>
                  </a:outerShdw>
                </a:effectLst>
              </a:rPr>
              <a:t> </a:t>
            </a:r>
            <a:r>
              <a:rPr lang="it-IT" sz="2400" b="1" dirty="0">
                <a:effectLst>
                  <a:outerShdw blurRad="38100" dist="38100" dir="2700000" algn="tl">
                    <a:srgbClr val="000000">
                      <a:alpha val="43137"/>
                    </a:srgbClr>
                  </a:outerShdw>
                </a:effectLst>
              </a:rPr>
              <a:t>Quando i fatti di causa non sono controversi, b) oppure quando la domanda è fondata su prova documentale, c) è di pronta soluzione d) richiede un’istruzione non complessa),</a:t>
            </a:r>
            <a:r>
              <a:rPr lang="it-IT" sz="2400" dirty="0"/>
              <a:t> dispone con ordinanza non impugnabile la prosecuzione del processo nelle forme del rito semplificato e si applicano i commi quinto, sesto e settimo dell’articolo 281-duodecies</a:t>
            </a:r>
          </a:p>
        </p:txBody>
      </p:sp>
    </p:spTree>
    <p:extLst>
      <p:ext uri="{BB962C8B-B14F-4D97-AF65-F5344CB8AC3E}">
        <p14:creationId xmlns:p14="http://schemas.microsoft.com/office/powerpoint/2010/main" val="2116332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5E2478-E634-E0AD-63C9-7F3BF11E6E53}"/>
              </a:ext>
            </a:extLst>
          </p:cNvPr>
          <p:cNvSpPr>
            <a:spLocks noGrp="1"/>
          </p:cNvSpPr>
          <p:nvPr>
            <p:ph type="title"/>
          </p:nvPr>
        </p:nvSpPr>
        <p:spPr>
          <a:xfrm>
            <a:off x="1371601" y="685800"/>
            <a:ext cx="9601200" cy="990601"/>
          </a:xfrm>
        </p:spPr>
        <p:txBody>
          <a:bodyPr>
            <a:noAutofit/>
          </a:bodyPr>
          <a:lstStyle/>
          <a:p>
            <a:pPr algn="ctr"/>
            <a:r>
              <a:rPr lang="it-IT" sz="2800" b="1" dirty="0"/>
              <a:t>Art. 183-bis c.p.c. </a:t>
            </a:r>
            <a:br>
              <a:rPr lang="it-IT" sz="2800" b="1" dirty="0"/>
            </a:br>
            <a:r>
              <a:rPr lang="it-IT" sz="2800" b="1" dirty="0"/>
              <a:t>“Passaggio dal rito ordinario al rito semplificato di cognizione</a:t>
            </a:r>
            <a:endParaRPr lang="it-IT" sz="2800" dirty="0"/>
          </a:p>
        </p:txBody>
      </p:sp>
      <p:graphicFrame>
        <p:nvGraphicFramePr>
          <p:cNvPr id="9" name="Segnaposto contenuto 8">
            <a:extLst>
              <a:ext uri="{FF2B5EF4-FFF2-40B4-BE49-F238E27FC236}">
                <a16:creationId xmlns:a16="http://schemas.microsoft.com/office/drawing/2014/main" id="{F457B30F-00B8-F0FC-1F46-D4DCEA2BC38A}"/>
              </a:ext>
            </a:extLst>
          </p:cNvPr>
          <p:cNvGraphicFramePr>
            <a:graphicFrameLocks noGrp="1"/>
          </p:cNvGraphicFramePr>
          <p:nvPr>
            <p:ph idx="1"/>
            <p:extLst>
              <p:ext uri="{D42A27DB-BD31-4B8C-83A1-F6EECF244321}">
                <p14:modId xmlns:p14="http://schemas.microsoft.com/office/powerpoint/2010/main" val="4124002589"/>
              </p:ext>
            </p:extLst>
          </p:nvPr>
        </p:nvGraphicFramePr>
        <p:xfrm>
          <a:off x="762001" y="1587500"/>
          <a:ext cx="11125200" cy="5156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285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D22353-67DF-0912-8DAD-F7D2FAC16428}"/>
              </a:ext>
            </a:extLst>
          </p:cNvPr>
          <p:cNvSpPr>
            <a:spLocks noGrp="1"/>
          </p:cNvSpPr>
          <p:nvPr>
            <p:ph type="title"/>
          </p:nvPr>
        </p:nvSpPr>
        <p:spPr/>
        <p:txBody>
          <a:bodyPr/>
          <a:lstStyle/>
          <a:p>
            <a:pPr algn="ctr"/>
            <a:r>
              <a:rPr lang="it-IT" b="1" dirty="0">
                <a:solidFill>
                  <a:srgbClr val="FF0000"/>
                </a:solidFill>
              </a:rPr>
              <a:t>Criticità</a:t>
            </a:r>
          </a:p>
        </p:txBody>
      </p:sp>
      <p:sp>
        <p:nvSpPr>
          <p:cNvPr id="3" name="Segnaposto contenuto 2">
            <a:extLst>
              <a:ext uri="{FF2B5EF4-FFF2-40B4-BE49-F238E27FC236}">
                <a16:creationId xmlns:a16="http://schemas.microsoft.com/office/drawing/2014/main" id="{1DF08669-947F-7A5A-394E-D8C2BBD78B48}"/>
              </a:ext>
            </a:extLst>
          </p:cNvPr>
          <p:cNvSpPr>
            <a:spLocks noGrp="1"/>
          </p:cNvSpPr>
          <p:nvPr>
            <p:ph idx="1"/>
          </p:nvPr>
        </p:nvSpPr>
        <p:spPr/>
        <p:txBody>
          <a:bodyPr>
            <a:normAutofit/>
          </a:bodyPr>
          <a:lstStyle/>
          <a:p>
            <a:pPr marL="0" indent="0" algn="just">
              <a:buNone/>
            </a:pPr>
            <a:r>
              <a:rPr lang="it-IT" sz="2800" dirty="0"/>
              <a:t>Il Giudice può disporre il mutamento al rito sommario sentite le parti e non più previo contraddittorio anche a mezzo di note scritte, come già previsto.</a:t>
            </a:r>
          </a:p>
          <a:p>
            <a:pPr marL="0" indent="0" algn="just">
              <a:buNone/>
            </a:pPr>
            <a:r>
              <a:rPr lang="it-IT" sz="2800" dirty="0"/>
              <a:t>E’ necessario riprendere la precedente previsione, poiché </a:t>
            </a:r>
            <a:r>
              <a:rPr lang="it-IT" sz="2800" b="1" dirty="0"/>
              <a:t>“sentite le parti</a:t>
            </a:r>
            <a:r>
              <a:rPr lang="it-IT" sz="2800" dirty="0"/>
              <a:t>” appare discrezionale e peraltro non chiaro nelle modalità applicative e decisionali</a:t>
            </a:r>
          </a:p>
        </p:txBody>
      </p:sp>
    </p:spTree>
    <p:extLst>
      <p:ext uri="{BB962C8B-B14F-4D97-AF65-F5344CB8AC3E}">
        <p14:creationId xmlns:p14="http://schemas.microsoft.com/office/powerpoint/2010/main" val="1916891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580BFA-D25A-166B-7BDF-7C772BFB594D}"/>
              </a:ext>
            </a:extLst>
          </p:cNvPr>
          <p:cNvSpPr>
            <a:spLocks noGrp="1"/>
          </p:cNvSpPr>
          <p:nvPr>
            <p:ph type="title"/>
          </p:nvPr>
        </p:nvSpPr>
        <p:spPr/>
        <p:txBody>
          <a:bodyPr>
            <a:normAutofit/>
          </a:bodyPr>
          <a:lstStyle/>
          <a:p>
            <a:pPr algn="ctr"/>
            <a:r>
              <a:rPr lang="it-IT" sz="4000" b="1" dirty="0"/>
              <a:t>La nuova competenza del Giudice di Pace</a:t>
            </a:r>
            <a:br>
              <a:rPr lang="it-IT" sz="4000" b="1" dirty="0"/>
            </a:br>
            <a:r>
              <a:rPr lang="it-IT" sz="4000" b="1" dirty="0"/>
              <a:t>Art. 7 c.p.c.</a:t>
            </a:r>
          </a:p>
        </p:txBody>
      </p:sp>
      <p:sp>
        <p:nvSpPr>
          <p:cNvPr id="3" name="Segnaposto contenuto 2">
            <a:extLst>
              <a:ext uri="{FF2B5EF4-FFF2-40B4-BE49-F238E27FC236}">
                <a16:creationId xmlns:a16="http://schemas.microsoft.com/office/drawing/2014/main" id="{E2CA2181-4232-9488-4FA9-54455B8C5B4D}"/>
              </a:ext>
            </a:extLst>
          </p:cNvPr>
          <p:cNvSpPr>
            <a:spLocks noGrp="1"/>
          </p:cNvSpPr>
          <p:nvPr>
            <p:ph idx="1"/>
          </p:nvPr>
        </p:nvSpPr>
        <p:spPr>
          <a:xfrm>
            <a:off x="1371601" y="3022600"/>
            <a:ext cx="9601200" cy="2844800"/>
          </a:xfrm>
        </p:spPr>
        <p:txBody>
          <a:bodyPr/>
          <a:lstStyle/>
          <a:p>
            <a:r>
              <a:rPr lang="it-IT" dirty="0"/>
              <a:t>Competenza per valore fino a </a:t>
            </a:r>
            <a:r>
              <a:rPr lang="it-IT" dirty="0">
                <a:solidFill>
                  <a:srgbClr val="FF0000"/>
                </a:solidFill>
              </a:rPr>
              <a:t>diecimila euro </a:t>
            </a:r>
            <a:r>
              <a:rPr lang="it-IT" dirty="0"/>
              <a:t>(a fronte delle attuali cinquemila)</a:t>
            </a:r>
          </a:p>
          <a:p>
            <a:r>
              <a:rPr lang="it-IT" dirty="0"/>
              <a:t>In materia di circolazione stradale, competenza fino a </a:t>
            </a:r>
            <a:r>
              <a:rPr lang="it-IT" dirty="0">
                <a:solidFill>
                  <a:srgbClr val="FF0000"/>
                </a:solidFill>
              </a:rPr>
              <a:t>venticinquemila euro </a:t>
            </a:r>
            <a:r>
              <a:rPr lang="it-IT" dirty="0"/>
              <a:t>(a fronte degli attuali ventimila)</a:t>
            </a:r>
          </a:p>
          <a:p>
            <a:r>
              <a:rPr lang="it-IT" dirty="0"/>
              <a:t>Applicazione del nuovo rito semplificato (ricorso) ex art. 281 </a:t>
            </a:r>
            <a:r>
              <a:rPr lang="it-IT" i="1" dirty="0" err="1"/>
              <a:t>decies-terdecies</a:t>
            </a:r>
            <a:r>
              <a:rPr lang="it-IT" dirty="0"/>
              <a:t> c.p.c.</a:t>
            </a:r>
          </a:p>
        </p:txBody>
      </p:sp>
    </p:spTree>
    <p:extLst>
      <p:ext uri="{BB962C8B-B14F-4D97-AF65-F5344CB8AC3E}">
        <p14:creationId xmlns:p14="http://schemas.microsoft.com/office/powerpoint/2010/main" val="3476459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C1824E-942B-C1BF-F93B-EDABFB400D1E}"/>
              </a:ext>
            </a:extLst>
          </p:cNvPr>
          <p:cNvSpPr>
            <a:spLocks noGrp="1"/>
          </p:cNvSpPr>
          <p:nvPr>
            <p:ph type="title"/>
          </p:nvPr>
        </p:nvSpPr>
        <p:spPr>
          <a:xfrm>
            <a:off x="1371601" y="685800"/>
            <a:ext cx="9601200" cy="1600201"/>
          </a:xfrm>
        </p:spPr>
        <p:txBody>
          <a:bodyPr>
            <a:normAutofit fontScale="90000"/>
          </a:bodyPr>
          <a:lstStyle/>
          <a:p>
            <a:pPr algn="ctr"/>
            <a:r>
              <a:rPr lang="it-IT" b="1" dirty="0"/>
              <a:t>Art. 183-ter c.p.c. </a:t>
            </a:r>
            <a:br>
              <a:rPr lang="it-IT" b="1" dirty="0"/>
            </a:br>
            <a:r>
              <a:rPr lang="it-IT" b="1" dirty="0"/>
              <a:t>“Ordinanza di accoglimento della domanda”.</a:t>
            </a:r>
            <a:br>
              <a:rPr lang="it-IT" b="1" dirty="0"/>
            </a:br>
            <a:endParaRPr lang="it-IT" b="1" dirty="0"/>
          </a:p>
        </p:txBody>
      </p:sp>
      <p:sp>
        <p:nvSpPr>
          <p:cNvPr id="3" name="Segnaposto contenuto 2">
            <a:extLst>
              <a:ext uri="{FF2B5EF4-FFF2-40B4-BE49-F238E27FC236}">
                <a16:creationId xmlns:a16="http://schemas.microsoft.com/office/drawing/2014/main" id="{118DBABF-2979-5897-F631-70B02DBB96DE}"/>
              </a:ext>
            </a:extLst>
          </p:cNvPr>
          <p:cNvSpPr>
            <a:spLocks noGrp="1"/>
          </p:cNvSpPr>
          <p:nvPr>
            <p:ph idx="1"/>
          </p:nvPr>
        </p:nvSpPr>
        <p:spPr>
          <a:xfrm>
            <a:off x="1371601" y="2286001"/>
            <a:ext cx="9601200" cy="4572000"/>
          </a:xfrm>
        </p:spPr>
        <p:txBody>
          <a:bodyPr>
            <a:normAutofit/>
          </a:bodyPr>
          <a:lstStyle/>
          <a:p>
            <a:pPr algn="just"/>
            <a:r>
              <a:rPr lang="it-IT" dirty="0"/>
              <a:t>Nelle controversie di competenza del tribunale aventi ad oggetto diritti disponibili il giudice, su istanza di parte, nel corso del giudizio di primo grado può pronunciare ordinanza di accoglimento della domanda </a:t>
            </a:r>
            <a:r>
              <a:rPr lang="it-IT" b="1" dirty="0">
                <a:effectLst>
                  <a:outerShdw blurRad="38100" dist="38100" dir="2700000" algn="tl">
                    <a:srgbClr val="000000">
                      <a:alpha val="43137"/>
                    </a:srgbClr>
                  </a:outerShdw>
                </a:effectLst>
              </a:rPr>
              <a:t>quando i fatti costitutivi sono provati e le difese della controparte appaiono manifestamente infondate</a:t>
            </a:r>
            <a:r>
              <a:rPr lang="it-IT" dirty="0"/>
              <a:t>. In caso di pluralità di domande l’ordinanza può essere pronunciata solo se tali presupposti ricorrono per tutte.</a:t>
            </a:r>
          </a:p>
          <a:p>
            <a:pPr algn="just"/>
            <a:r>
              <a:rPr lang="it-IT" dirty="0"/>
              <a:t>L’ordinanza di accoglimento è provvisoriamente esecutiva, è reclamabile ai sensi  dell’articolo 669-terdecies e non acquista efficacia di giudicato ai sensi dell’articolo 2909 del codice civile, né la sua autorità può essere invocata in altri processi. Con la stessa ordinanza il giudice liquida le spese di lite.</a:t>
            </a:r>
          </a:p>
          <a:p>
            <a:pPr algn="just"/>
            <a:r>
              <a:rPr lang="it-IT" dirty="0"/>
              <a:t>L’ordinanza di cui al secondo comma, se non è reclamata o se il reclamo è respinto, definisce il giudizio e non è ulteriormente impugnabile. </a:t>
            </a:r>
          </a:p>
          <a:p>
            <a:pPr algn="just"/>
            <a:r>
              <a:rPr lang="it-IT" dirty="0"/>
              <a:t>In caso di accoglimento del reclamo, il giudizio prosegue innanzi a un magistrato diverso da quello che ha emesso l’ordinanza reclamata</a:t>
            </a:r>
          </a:p>
        </p:txBody>
      </p:sp>
    </p:spTree>
    <p:extLst>
      <p:ext uri="{BB962C8B-B14F-4D97-AF65-F5344CB8AC3E}">
        <p14:creationId xmlns:p14="http://schemas.microsoft.com/office/powerpoint/2010/main" val="3472551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9A58FE-A092-CD70-0D67-5DFE101027D4}"/>
              </a:ext>
            </a:extLst>
          </p:cNvPr>
          <p:cNvSpPr>
            <a:spLocks noGrp="1"/>
          </p:cNvSpPr>
          <p:nvPr>
            <p:ph type="title"/>
          </p:nvPr>
        </p:nvSpPr>
        <p:spPr/>
        <p:txBody>
          <a:bodyPr>
            <a:normAutofit/>
          </a:bodyPr>
          <a:lstStyle/>
          <a:p>
            <a:pPr algn="ctr"/>
            <a:r>
              <a:rPr lang="it-IT" sz="3600" b="1" dirty="0"/>
              <a:t>Art. 183-ter c.p.c. </a:t>
            </a:r>
            <a:br>
              <a:rPr lang="it-IT" sz="3600" b="1" dirty="0"/>
            </a:br>
            <a:r>
              <a:rPr lang="it-IT" sz="3600" b="1" dirty="0"/>
              <a:t>“Ordinanza di accoglimento della domanda”.</a:t>
            </a:r>
            <a:endParaRPr lang="it-IT" sz="3600" dirty="0"/>
          </a:p>
        </p:txBody>
      </p:sp>
      <p:graphicFrame>
        <p:nvGraphicFramePr>
          <p:cNvPr id="4" name="Segnaposto contenuto 3">
            <a:extLst>
              <a:ext uri="{FF2B5EF4-FFF2-40B4-BE49-F238E27FC236}">
                <a16:creationId xmlns:a16="http://schemas.microsoft.com/office/drawing/2014/main" id="{9D94635F-75EF-8F14-17F0-040AE5ACEE7A}"/>
              </a:ext>
            </a:extLst>
          </p:cNvPr>
          <p:cNvGraphicFramePr>
            <a:graphicFrameLocks noGrp="1"/>
          </p:cNvGraphicFramePr>
          <p:nvPr>
            <p:ph idx="1"/>
            <p:extLst>
              <p:ext uri="{D42A27DB-BD31-4B8C-83A1-F6EECF244321}">
                <p14:modId xmlns:p14="http://schemas.microsoft.com/office/powerpoint/2010/main" val="3536577604"/>
              </p:ext>
            </p:extLst>
          </p:nvPr>
        </p:nvGraphicFramePr>
        <p:xfrm>
          <a:off x="1371601" y="1892300"/>
          <a:ext cx="9601200" cy="223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ma 4">
            <a:extLst>
              <a:ext uri="{FF2B5EF4-FFF2-40B4-BE49-F238E27FC236}">
                <a16:creationId xmlns:a16="http://schemas.microsoft.com/office/drawing/2014/main" id="{F9A2EC30-F7B5-1B4E-38A9-473A2CC52F22}"/>
              </a:ext>
            </a:extLst>
          </p:cNvPr>
          <p:cNvGraphicFramePr/>
          <p:nvPr>
            <p:extLst>
              <p:ext uri="{D42A27DB-BD31-4B8C-83A1-F6EECF244321}">
                <p14:modId xmlns:p14="http://schemas.microsoft.com/office/powerpoint/2010/main" val="303245369"/>
              </p:ext>
            </p:extLst>
          </p:nvPr>
        </p:nvGraphicFramePr>
        <p:xfrm>
          <a:off x="1460500" y="4127500"/>
          <a:ext cx="4673600" cy="2235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ma 8">
            <a:extLst>
              <a:ext uri="{FF2B5EF4-FFF2-40B4-BE49-F238E27FC236}">
                <a16:creationId xmlns:a16="http://schemas.microsoft.com/office/drawing/2014/main" id="{CB964D89-C0C1-44C1-B56F-EA6BECA0B5E5}"/>
              </a:ext>
            </a:extLst>
          </p:cNvPr>
          <p:cNvGraphicFramePr/>
          <p:nvPr>
            <p:extLst>
              <p:ext uri="{D42A27DB-BD31-4B8C-83A1-F6EECF244321}">
                <p14:modId xmlns:p14="http://schemas.microsoft.com/office/powerpoint/2010/main" val="3006919680"/>
              </p:ext>
            </p:extLst>
          </p:nvPr>
        </p:nvGraphicFramePr>
        <p:xfrm>
          <a:off x="6223001" y="4114801"/>
          <a:ext cx="4673600" cy="22352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2285602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F0B2BF-79D5-D96F-0F1C-94B693515B5B}"/>
              </a:ext>
            </a:extLst>
          </p:cNvPr>
          <p:cNvSpPr>
            <a:spLocks noGrp="1"/>
          </p:cNvSpPr>
          <p:nvPr>
            <p:ph type="title"/>
          </p:nvPr>
        </p:nvSpPr>
        <p:spPr/>
        <p:txBody>
          <a:bodyPr>
            <a:normAutofit fontScale="90000"/>
          </a:bodyPr>
          <a:lstStyle/>
          <a:p>
            <a:pPr algn="ctr"/>
            <a:r>
              <a:rPr lang="it-IT" b="1" dirty="0"/>
              <a:t>Art. 183-quater c.p.c. </a:t>
            </a:r>
            <a:br>
              <a:rPr lang="it-IT" b="1" dirty="0"/>
            </a:br>
            <a:r>
              <a:rPr lang="it-IT" b="1" dirty="0"/>
              <a:t>“Ordinanza di rigetto della domanda”.</a:t>
            </a:r>
            <a:br>
              <a:rPr lang="it-IT" b="1" dirty="0"/>
            </a:br>
            <a:endParaRPr lang="it-IT" b="1" dirty="0"/>
          </a:p>
        </p:txBody>
      </p:sp>
      <p:sp>
        <p:nvSpPr>
          <p:cNvPr id="3" name="Segnaposto contenuto 2">
            <a:extLst>
              <a:ext uri="{FF2B5EF4-FFF2-40B4-BE49-F238E27FC236}">
                <a16:creationId xmlns:a16="http://schemas.microsoft.com/office/drawing/2014/main" id="{6A5C2FBE-787E-8A16-B27C-CC689C8AAF6A}"/>
              </a:ext>
            </a:extLst>
          </p:cNvPr>
          <p:cNvSpPr>
            <a:spLocks noGrp="1"/>
          </p:cNvSpPr>
          <p:nvPr>
            <p:ph idx="1"/>
          </p:nvPr>
        </p:nvSpPr>
        <p:spPr/>
        <p:txBody>
          <a:bodyPr>
            <a:normAutofit fontScale="92500" lnSpcReduction="10000"/>
          </a:bodyPr>
          <a:lstStyle/>
          <a:p>
            <a:pPr algn="just"/>
            <a:r>
              <a:rPr lang="it-IT" dirty="0"/>
              <a:t>Nelle controversie di competenza del tribunale che hanno ad oggetto diritti disponibili, il giudice, su istanza di parte, nel corso del giudizio di primo grado, all’esito dell’udienza di cui all’articolo 183, può pronunciare ordinanza di rigetto della domanda quando </a:t>
            </a:r>
            <a:r>
              <a:rPr lang="it-IT" b="1" dirty="0">
                <a:effectLst>
                  <a:outerShdw blurRad="38100" dist="38100" dir="2700000" algn="tl">
                    <a:srgbClr val="000000">
                      <a:alpha val="43137"/>
                    </a:srgbClr>
                  </a:outerShdw>
                </a:effectLst>
              </a:rPr>
              <a:t>questa è manifestamente infondata, ovvero se è omesso o risulta assolutamente incerto il requisito di cui all’articolo 163, terzo comma, n. 3), e la nullità non è stata sanata o se, emesso l’ordine di rinnovazione della citazione o di integrazione della domanda, persiste la mancanza dell’esposizione dei fatti di cui al numero 4), terzo comma del predetto articolo 163</a:t>
            </a:r>
            <a:r>
              <a:rPr lang="it-IT" b="1" dirty="0"/>
              <a:t>. </a:t>
            </a:r>
            <a:r>
              <a:rPr lang="it-IT" dirty="0"/>
              <a:t>In caso di pluralità di domande l’ordinanza può essere pronunciata solo se tali presupposti ricorrano per tutte.</a:t>
            </a:r>
          </a:p>
          <a:p>
            <a:pPr algn="just"/>
            <a:r>
              <a:rPr lang="it-IT" dirty="0"/>
              <a:t>L’ordinanza che accoglie l’istanza di cui al primo comma è reclamabile ai sensi dell’articolo 669-terdecies e non acquista efficacia di giudicato ai sensi dell’articolo 2909 del codice civile, né la sua autorità può essere invocata in altri processi. Con la stessa ordinanza il giudice liquida le spese di lite.</a:t>
            </a:r>
          </a:p>
        </p:txBody>
      </p:sp>
    </p:spTree>
    <p:extLst>
      <p:ext uri="{BB962C8B-B14F-4D97-AF65-F5344CB8AC3E}">
        <p14:creationId xmlns:p14="http://schemas.microsoft.com/office/powerpoint/2010/main" val="3517567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0FD43C-5DAE-1602-81A7-3C40A48FA5C4}"/>
              </a:ext>
            </a:extLst>
          </p:cNvPr>
          <p:cNvSpPr>
            <a:spLocks noGrp="1"/>
          </p:cNvSpPr>
          <p:nvPr>
            <p:ph type="title"/>
          </p:nvPr>
        </p:nvSpPr>
        <p:spPr/>
        <p:txBody>
          <a:bodyPr>
            <a:normAutofit/>
          </a:bodyPr>
          <a:lstStyle/>
          <a:p>
            <a:pPr algn="ctr"/>
            <a:r>
              <a:rPr lang="it-IT" b="1" dirty="0"/>
              <a:t>Art. 183-quater c.p.c. </a:t>
            </a:r>
            <a:br>
              <a:rPr lang="it-IT" b="1" dirty="0"/>
            </a:br>
            <a:r>
              <a:rPr lang="it-IT" b="1" dirty="0"/>
              <a:t>“Ordinanza di rigetto della domanda”.</a:t>
            </a:r>
            <a:endParaRPr lang="it-IT" dirty="0"/>
          </a:p>
        </p:txBody>
      </p:sp>
      <p:graphicFrame>
        <p:nvGraphicFramePr>
          <p:cNvPr id="4" name="Segnaposto contenuto 3">
            <a:extLst>
              <a:ext uri="{FF2B5EF4-FFF2-40B4-BE49-F238E27FC236}">
                <a16:creationId xmlns:a16="http://schemas.microsoft.com/office/drawing/2014/main" id="{13929268-3E9E-3167-21D3-17B87303B6D3}"/>
              </a:ext>
            </a:extLst>
          </p:cNvPr>
          <p:cNvGraphicFramePr>
            <a:graphicFrameLocks noGrp="1"/>
          </p:cNvGraphicFramePr>
          <p:nvPr>
            <p:ph idx="1"/>
            <p:extLst>
              <p:ext uri="{D42A27DB-BD31-4B8C-83A1-F6EECF244321}">
                <p14:modId xmlns:p14="http://schemas.microsoft.com/office/powerpoint/2010/main" val="1569470129"/>
              </p:ext>
            </p:extLst>
          </p:nvPr>
        </p:nvGraphicFramePr>
        <p:xfrm>
          <a:off x="1371601" y="2286002"/>
          <a:ext cx="9601200" cy="1701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ttangolo 4">
            <a:extLst>
              <a:ext uri="{FF2B5EF4-FFF2-40B4-BE49-F238E27FC236}">
                <a16:creationId xmlns:a16="http://schemas.microsoft.com/office/drawing/2014/main" id="{BF95365D-FD6F-CAF6-DFD4-249CFA718F29}"/>
              </a:ext>
            </a:extLst>
          </p:cNvPr>
          <p:cNvSpPr/>
          <p:nvPr/>
        </p:nvSpPr>
        <p:spPr>
          <a:xfrm>
            <a:off x="1917700" y="3784601"/>
            <a:ext cx="9055100" cy="9652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Ordinanza esecutiva di rigetto della domanda, senza efficacia di giudicato</a:t>
            </a:r>
          </a:p>
        </p:txBody>
      </p:sp>
      <p:graphicFrame>
        <p:nvGraphicFramePr>
          <p:cNvPr id="6" name="Diagramma 5">
            <a:extLst>
              <a:ext uri="{FF2B5EF4-FFF2-40B4-BE49-F238E27FC236}">
                <a16:creationId xmlns:a16="http://schemas.microsoft.com/office/drawing/2014/main" id="{8A978734-3442-822D-6927-31457AD8548E}"/>
              </a:ext>
            </a:extLst>
          </p:cNvPr>
          <p:cNvGraphicFramePr/>
          <p:nvPr>
            <p:extLst>
              <p:ext uri="{D42A27DB-BD31-4B8C-83A1-F6EECF244321}">
                <p14:modId xmlns:p14="http://schemas.microsoft.com/office/powerpoint/2010/main" val="1729909584"/>
              </p:ext>
            </p:extLst>
          </p:nvPr>
        </p:nvGraphicFramePr>
        <p:xfrm>
          <a:off x="1587500" y="4749800"/>
          <a:ext cx="4673600" cy="2235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ma 6">
            <a:extLst>
              <a:ext uri="{FF2B5EF4-FFF2-40B4-BE49-F238E27FC236}">
                <a16:creationId xmlns:a16="http://schemas.microsoft.com/office/drawing/2014/main" id="{1067C5DF-7603-3561-A1E3-948A6C665352}"/>
              </a:ext>
            </a:extLst>
          </p:cNvPr>
          <p:cNvGraphicFramePr/>
          <p:nvPr>
            <p:extLst>
              <p:ext uri="{D42A27DB-BD31-4B8C-83A1-F6EECF244321}">
                <p14:modId xmlns:p14="http://schemas.microsoft.com/office/powerpoint/2010/main" val="3026094470"/>
              </p:ext>
            </p:extLst>
          </p:nvPr>
        </p:nvGraphicFramePr>
        <p:xfrm>
          <a:off x="6261100" y="4749800"/>
          <a:ext cx="4673600" cy="22352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pSp>
        <p:nvGrpSpPr>
          <p:cNvPr id="8" name="Gruppo 7">
            <a:extLst>
              <a:ext uri="{FF2B5EF4-FFF2-40B4-BE49-F238E27FC236}">
                <a16:creationId xmlns:a16="http://schemas.microsoft.com/office/drawing/2014/main" id="{CBC917AB-E5C3-99A0-A5B1-1E820C42D1F1}"/>
              </a:ext>
            </a:extLst>
          </p:cNvPr>
          <p:cNvGrpSpPr/>
          <p:nvPr/>
        </p:nvGrpSpPr>
        <p:grpSpPr>
          <a:xfrm rot="16200000">
            <a:off x="1336510" y="4010243"/>
            <a:ext cx="501980" cy="717115"/>
            <a:chOff x="1" y="983728"/>
            <a:chExt cx="501980" cy="717115"/>
          </a:xfrm>
        </p:grpSpPr>
        <p:sp>
          <p:nvSpPr>
            <p:cNvPr id="9" name="Freccia a gallone 8">
              <a:extLst>
                <a:ext uri="{FF2B5EF4-FFF2-40B4-BE49-F238E27FC236}">
                  <a16:creationId xmlns:a16="http://schemas.microsoft.com/office/drawing/2014/main" id="{9F69A19E-D829-0AE1-376A-53E929698CA1}"/>
                </a:ext>
              </a:extLst>
            </p:cNvPr>
            <p:cNvSpPr/>
            <p:nvPr/>
          </p:nvSpPr>
          <p:spPr>
            <a:xfrm rot="5400000">
              <a:off x="-107567" y="1091296"/>
              <a:ext cx="717115" cy="501980"/>
            </a:xfrm>
            <a:prstGeom prst="chevron">
              <a:avLst/>
            </a:prstGeom>
            <a:solidFill>
              <a:schemeClr val="accent6">
                <a:lumMod val="75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Freccia a gallone 4">
              <a:extLst>
                <a:ext uri="{FF2B5EF4-FFF2-40B4-BE49-F238E27FC236}">
                  <a16:creationId xmlns:a16="http://schemas.microsoft.com/office/drawing/2014/main" id="{14F10415-62CC-212F-FDF3-A2118D68EA81}"/>
                </a:ext>
              </a:extLst>
            </p:cNvPr>
            <p:cNvSpPr txBox="1"/>
            <p:nvPr/>
          </p:nvSpPr>
          <p:spPr>
            <a:xfrm rot="7851674">
              <a:off x="1" y="1234718"/>
              <a:ext cx="501980" cy="2151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525" tIns="9525" rIns="9525" bIns="9525" numCol="1" spcCol="1270" anchor="ctr" anchorCtr="0">
              <a:noAutofit/>
            </a:bodyPr>
            <a:lstStyle/>
            <a:p>
              <a:pPr algn="ctr" defTabSz="666766">
                <a:lnSpc>
                  <a:spcPct val="90000"/>
                </a:lnSpc>
                <a:spcBef>
                  <a:spcPct val="0"/>
                </a:spcBef>
                <a:spcAft>
                  <a:spcPct val="35000"/>
                </a:spcAft>
              </a:pPr>
              <a:endParaRPr lang="it-IT" sz="1500" dirty="0"/>
            </a:p>
          </p:txBody>
        </p:sp>
      </p:grpSp>
    </p:spTree>
    <p:extLst>
      <p:ext uri="{BB962C8B-B14F-4D97-AF65-F5344CB8AC3E}">
        <p14:creationId xmlns:p14="http://schemas.microsoft.com/office/powerpoint/2010/main" val="3708549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27B129-EAE8-8528-5045-658E40C4E991}"/>
              </a:ext>
            </a:extLst>
          </p:cNvPr>
          <p:cNvSpPr>
            <a:spLocks noGrp="1"/>
          </p:cNvSpPr>
          <p:nvPr>
            <p:ph type="title"/>
          </p:nvPr>
        </p:nvSpPr>
        <p:spPr/>
        <p:txBody>
          <a:bodyPr/>
          <a:lstStyle/>
          <a:p>
            <a:pPr algn="ctr"/>
            <a:r>
              <a:rPr lang="it-IT" b="1" dirty="0">
                <a:solidFill>
                  <a:srgbClr val="FF0000"/>
                </a:solidFill>
              </a:rPr>
              <a:t>Criticità</a:t>
            </a:r>
          </a:p>
        </p:txBody>
      </p:sp>
      <p:sp>
        <p:nvSpPr>
          <p:cNvPr id="3" name="Segnaposto contenuto 2">
            <a:extLst>
              <a:ext uri="{FF2B5EF4-FFF2-40B4-BE49-F238E27FC236}">
                <a16:creationId xmlns:a16="http://schemas.microsoft.com/office/drawing/2014/main" id="{007ADDF4-58A8-ACBE-7867-DB29DCC85E9B}"/>
              </a:ext>
            </a:extLst>
          </p:cNvPr>
          <p:cNvSpPr>
            <a:spLocks noGrp="1"/>
          </p:cNvSpPr>
          <p:nvPr>
            <p:ph idx="1"/>
          </p:nvPr>
        </p:nvSpPr>
        <p:spPr>
          <a:xfrm>
            <a:off x="1371601" y="1549401"/>
            <a:ext cx="9601200" cy="4318000"/>
          </a:xfrm>
        </p:spPr>
        <p:txBody>
          <a:bodyPr>
            <a:normAutofit fontScale="85000" lnSpcReduction="20000"/>
          </a:bodyPr>
          <a:lstStyle/>
          <a:p>
            <a:pPr marL="0" indent="0" algn="just">
              <a:buNone/>
            </a:pPr>
            <a:r>
              <a:rPr lang="it-IT" dirty="0"/>
              <a:t>L’ordinanza di accoglimento della domanda, nel caso in cui non sia reclamata o in cui il reclamo venga respinto, ha carattere decisorio pur non assumendo efficacia di giudicato e non può essere ulteriormente impugnata.</a:t>
            </a:r>
          </a:p>
          <a:p>
            <a:pPr marL="0" indent="0" algn="just">
              <a:buNone/>
            </a:pPr>
            <a:r>
              <a:rPr lang="it-IT" dirty="0"/>
              <a:t>Quindi, si pone l’esigenza di una </a:t>
            </a:r>
            <a:r>
              <a:rPr lang="it-IT" b="1" dirty="0"/>
              <a:t>esaustiva e completa informativa </a:t>
            </a:r>
            <a:r>
              <a:rPr lang="it-IT" dirty="0"/>
              <a:t>al Cliente.</a:t>
            </a:r>
          </a:p>
          <a:p>
            <a:pPr marL="0" indent="0" algn="just">
              <a:buNone/>
            </a:pPr>
            <a:r>
              <a:rPr lang="it-IT" dirty="0"/>
              <a:t>Si rileva, inoltre, un possibile profilo di criticità nella mancata possibilità per il convenuto di ottenere una </a:t>
            </a:r>
            <a:r>
              <a:rPr lang="it-IT" b="1" dirty="0"/>
              <a:t>pronuncia di merito.</a:t>
            </a:r>
          </a:p>
          <a:p>
            <a:pPr marL="0" indent="0" algn="just">
              <a:buNone/>
            </a:pPr>
            <a:r>
              <a:rPr lang="it-IT" dirty="0"/>
              <a:t>Le norme di cui agli artt. 183 ter e quater, oltre che essere di dubbia legittimità costituzionale, possono portare ad un incremento del contenzioso, stante la </a:t>
            </a:r>
            <a:r>
              <a:rPr lang="it-IT" dirty="0" err="1"/>
              <a:t>riproponibilità</a:t>
            </a:r>
            <a:r>
              <a:rPr lang="it-IT" dirty="0"/>
              <a:t> della questione di merito in altri giudizi. </a:t>
            </a:r>
          </a:p>
          <a:p>
            <a:pPr marL="0" indent="0" algn="just">
              <a:buNone/>
            </a:pPr>
            <a:r>
              <a:rPr lang="it-IT" dirty="0"/>
              <a:t>D’altra parte, questo pericolo di incremento del contenzioso non può essere ovviato modificando le norme nel senso di fare acquistare </a:t>
            </a:r>
            <a:r>
              <a:rPr lang="it-IT" b="1" dirty="0"/>
              <a:t>efficacia di giudicato alle ordinanze </a:t>
            </a:r>
            <a:r>
              <a:rPr lang="it-IT" dirty="0"/>
              <a:t>senza poterle impugnare con i normali mezzi di impugnazione, pena la </a:t>
            </a:r>
            <a:r>
              <a:rPr lang="it-IT" b="1" dirty="0"/>
              <a:t>incostituzionalità</a:t>
            </a:r>
            <a:r>
              <a:rPr lang="it-IT" dirty="0"/>
              <a:t> delle norme stesse.</a:t>
            </a:r>
          </a:p>
          <a:p>
            <a:pPr marL="0" indent="0" algn="just">
              <a:buNone/>
            </a:pPr>
            <a:r>
              <a:rPr lang="it-IT" dirty="0"/>
              <a:t>E’ necessario un ripensamento della norma:</a:t>
            </a:r>
          </a:p>
          <a:p>
            <a:pPr marL="0" indent="0" algn="just">
              <a:buNone/>
            </a:pPr>
            <a:r>
              <a:rPr lang="it-IT" dirty="0"/>
              <a:t>(i) per quanto attiene la possibile lesione del diritto del convenuto ad ottenere una pronuncia di merito;</a:t>
            </a:r>
          </a:p>
          <a:p>
            <a:pPr marL="0" indent="0" algn="just">
              <a:buNone/>
            </a:pPr>
            <a:r>
              <a:rPr lang="it-IT" dirty="0"/>
              <a:t>(ii) in un’ottica di maggiore semplicità e chiarezza, anche al fine del corretto rapporto avvocato/cliente</a:t>
            </a:r>
          </a:p>
        </p:txBody>
      </p:sp>
    </p:spTree>
    <p:extLst>
      <p:ext uri="{BB962C8B-B14F-4D97-AF65-F5344CB8AC3E}">
        <p14:creationId xmlns:p14="http://schemas.microsoft.com/office/powerpoint/2010/main" val="2313179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3204A5-F1EF-4770-1FEE-5910CFD300E2}"/>
              </a:ext>
            </a:extLst>
          </p:cNvPr>
          <p:cNvSpPr>
            <a:spLocks noGrp="1"/>
          </p:cNvSpPr>
          <p:nvPr>
            <p:ph type="title"/>
          </p:nvPr>
        </p:nvSpPr>
        <p:spPr/>
        <p:txBody>
          <a:bodyPr>
            <a:normAutofit fontScale="90000"/>
          </a:bodyPr>
          <a:lstStyle/>
          <a:p>
            <a:pPr algn="ctr"/>
            <a:r>
              <a:rPr lang="it-IT" b="1" dirty="0"/>
              <a:t>Art. 189 c.p.c. </a:t>
            </a:r>
            <a:br>
              <a:rPr lang="it-IT" b="1" dirty="0"/>
            </a:br>
            <a:r>
              <a:rPr lang="it-IT" b="1" dirty="0"/>
              <a:t>“Rimessione al collegio”.</a:t>
            </a:r>
            <a:br>
              <a:rPr lang="it-IT" b="1" dirty="0"/>
            </a:br>
            <a:endParaRPr lang="it-IT" b="1" dirty="0"/>
          </a:p>
        </p:txBody>
      </p:sp>
      <p:sp>
        <p:nvSpPr>
          <p:cNvPr id="3" name="Segnaposto contenuto 2">
            <a:extLst>
              <a:ext uri="{FF2B5EF4-FFF2-40B4-BE49-F238E27FC236}">
                <a16:creationId xmlns:a16="http://schemas.microsoft.com/office/drawing/2014/main" id="{8F076188-3225-7930-8BEE-53E33BF3EF30}"/>
              </a:ext>
            </a:extLst>
          </p:cNvPr>
          <p:cNvSpPr>
            <a:spLocks noGrp="1"/>
          </p:cNvSpPr>
          <p:nvPr>
            <p:ph idx="1"/>
          </p:nvPr>
        </p:nvSpPr>
        <p:spPr>
          <a:xfrm>
            <a:off x="1371601" y="2032001"/>
            <a:ext cx="9601200" cy="4927600"/>
          </a:xfrm>
        </p:spPr>
        <p:txBody>
          <a:bodyPr>
            <a:normAutofit fontScale="92500" lnSpcReduction="20000"/>
          </a:bodyPr>
          <a:lstStyle/>
          <a:p>
            <a:pPr algn="just"/>
            <a:r>
              <a:rPr lang="it-IT" dirty="0"/>
              <a:t>Il giudice istruttore, quando procede a norma dei primi tre commi dell’articolo 187 o dell’articolo 188, fissa davanti a sé l’udienza per la rimessione della causa al collegio per la decisione e assegna alle parti, salvo che queste vi rinuncino, i seguenti termini perentori:</a:t>
            </a:r>
          </a:p>
          <a:p>
            <a:pPr algn="just"/>
            <a:r>
              <a:rPr lang="it-IT" dirty="0"/>
              <a:t>1) un termine non superiore a </a:t>
            </a:r>
            <a:r>
              <a:rPr lang="it-IT" b="1" dirty="0">
                <a:effectLst>
                  <a:outerShdw blurRad="38100" dist="38100" dir="2700000" algn="tl">
                    <a:srgbClr val="000000">
                      <a:alpha val="43137"/>
                    </a:srgbClr>
                  </a:outerShdw>
                </a:effectLst>
              </a:rPr>
              <a:t>sessanta giorni prima dell’udienza </a:t>
            </a:r>
            <a:r>
              <a:rPr lang="it-IT" dirty="0"/>
              <a:t>per il deposito di note scritte contenenti la sola </a:t>
            </a:r>
            <a:r>
              <a:rPr lang="it-IT" b="1" dirty="0">
                <a:effectLst>
                  <a:outerShdw blurRad="38100" dist="38100" dir="2700000" algn="tl">
                    <a:srgbClr val="000000">
                      <a:alpha val="43137"/>
                    </a:srgbClr>
                  </a:outerShdw>
                </a:effectLst>
              </a:rPr>
              <a:t>precisazione delle conclusioni </a:t>
            </a:r>
            <a:r>
              <a:rPr lang="it-IT" dirty="0"/>
              <a:t>che le parti intendono sottoporre al collegio, nei limiti di quelle formulate negli atti introduttivi o a norma dell’articolo 171 ter. Le conclusioni di merito debbono essere interamente formulate anche nei casi previsti dell’articolo 187, secondo e terzo comma.</a:t>
            </a:r>
          </a:p>
          <a:p>
            <a:pPr algn="just"/>
            <a:r>
              <a:rPr lang="it-IT" dirty="0"/>
              <a:t>2) un termine non superiore a </a:t>
            </a:r>
            <a:r>
              <a:rPr lang="it-IT" b="1" dirty="0">
                <a:effectLst>
                  <a:outerShdw blurRad="38100" dist="38100" dir="2700000" algn="tl">
                    <a:srgbClr val="000000">
                      <a:alpha val="43137"/>
                    </a:srgbClr>
                  </a:outerShdw>
                </a:effectLst>
              </a:rPr>
              <a:t>trenta giorni prima dell’udienza </a:t>
            </a:r>
            <a:r>
              <a:rPr lang="it-IT" dirty="0"/>
              <a:t>per il deposito delle </a:t>
            </a:r>
            <a:r>
              <a:rPr lang="it-IT" b="1" dirty="0">
                <a:effectLst>
                  <a:outerShdw blurRad="38100" dist="38100" dir="2700000" algn="tl">
                    <a:srgbClr val="000000">
                      <a:alpha val="43137"/>
                    </a:srgbClr>
                  </a:outerShdw>
                </a:effectLst>
              </a:rPr>
              <a:t>comparse conclusionali</a:t>
            </a:r>
            <a:r>
              <a:rPr lang="it-IT" dirty="0"/>
              <a:t>;</a:t>
            </a:r>
          </a:p>
          <a:p>
            <a:pPr algn="just"/>
            <a:r>
              <a:rPr lang="it-IT" dirty="0"/>
              <a:t>3) un termine non superiore a </a:t>
            </a:r>
            <a:r>
              <a:rPr lang="it-IT" b="1" dirty="0">
                <a:effectLst>
                  <a:outerShdw blurRad="38100" dist="38100" dir="2700000" algn="tl">
                    <a:srgbClr val="000000">
                      <a:alpha val="43137"/>
                    </a:srgbClr>
                  </a:outerShdw>
                </a:effectLst>
              </a:rPr>
              <a:t>quindici giorni prima dell’udienza </a:t>
            </a:r>
            <a:r>
              <a:rPr lang="it-IT" dirty="0"/>
              <a:t>per il deposito delle </a:t>
            </a:r>
            <a:r>
              <a:rPr lang="it-IT" b="1" dirty="0">
                <a:effectLst>
                  <a:outerShdw blurRad="38100" dist="38100" dir="2700000" algn="tl">
                    <a:srgbClr val="000000">
                      <a:alpha val="43137"/>
                    </a:srgbClr>
                  </a:outerShdw>
                </a:effectLst>
              </a:rPr>
              <a:t>memorie di replica</a:t>
            </a:r>
            <a:r>
              <a:rPr lang="it-IT" dirty="0"/>
              <a:t>.</a:t>
            </a:r>
          </a:p>
          <a:p>
            <a:pPr algn="just"/>
            <a:r>
              <a:rPr lang="it-IT" dirty="0"/>
              <a:t>La rimessione investe il collegio di tutta la causa, anche quando avviene a norma dell’articolo 187, secondo e terzo comma. </a:t>
            </a:r>
          </a:p>
          <a:p>
            <a:pPr algn="just"/>
            <a:r>
              <a:rPr lang="it-IT" dirty="0"/>
              <a:t>All’udienza fissata ai sensi del primo comma la causa è rimessa al collegio per la decisione.</a:t>
            </a:r>
          </a:p>
        </p:txBody>
      </p:sp>
    </p:spTree>
    <p:extLst>
      <p:ext uri="{BB962C8B-B14F-4D97-AF65-F5344CB8AC3E}">
        <p14:creationId xmlns:p14="http://schemas.microsoft.com/office/powerpoint/2010/main" val="1714043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3D32F0-6585-5768-D050-01CDC7E7299C}"/>
              </a:ext>
            </a:extLst>
          </p:cNvPr>
          <p:cNvSpPr>
            <a:spLocks noGrp="1"/>
          </p:cNvSpPr>
          <p:nvPr>
            <p:ph type="title"/>
          </p:nvPr>
        </p:nvSpPr>
        <p:spPr/>
        <p:txBody>
          <a:bodyPr/>
          <a:lstStyle/>
          <a:p>
            <a:pPr algn="ctr"/>
            <a:r>
              <a:rPr lang="it-IT" b="1" dirty="0"/>
              <a:t>Art. 189 c.p.c. </a:t>
            </a:r>
            <a:br>
              <a:rPr lang="it-IT" b="1" dirty="0"/>
            </a:br>
            <a:r>
              <a:rPr lang="it-IT" b="1" dirty="0"/>
              <a:t>“Rimessione al collegio</a:t>
            </a:r>
            <a:endParaRPr lang="it-IT" dirty="0"/>
          </a:p>
        </p:txBody>
      </p:sp>
      <p:graphicFrame>
        <p:nvGraphicFramePr>
          <p:cNvPr id="4" name="Segnaposto contenuto 3">
            <a:extLst>
              <a:ext uri="{FF2B5EF4-FFF2-40B4-BE49-F238E27FC236}">
                <a16:creationId xmlns:a16="http://schemas.microsoft.com/office/drawing/2014/main" id="{4E23F486-475F-20A9-4628-0CFBF03D8847}"/>
              </a:ext>
            </a:extLst>
          </p:cNvPr>
          <p:cNvGraphicFramePr>
            <a:graphicFrameLocks noGrp="1"/>
          </p:cNvGraphicFramePr>
          <p:nvPr>
            <p:ph idx="1"/>
            <p:extLst>
              <p:ext uri="{D42A27DB-BD31-4B8C-83A1-F6EECF244321}">
                <p14:modId xmlns:p14="http://schemas.microsoft.com/office/powerpoint/2010/main" val="2222285231"/>
              </p:ext>
            </p:extLst>
          </p:nvPr>
        </p:nvGraphicFramePr>
        <p:xfrm>
          <a:off x="1371600" y="2285999"/>
          <a:ext cx="7480300" cy="3581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ttangolo con angoli arrotondati 4">
            <a:extLst>
              <a:ext uri="{FF2B5EF4-FFF2-40B4-BE49-F238E27FC236}">
                <a16:creationId xmlns:a16="http://schemas.microsoft.com/office/drawing/2014/main" id="{BCCF4B3C-D5F9-ECDF-FA7D-38B063148783}"/>
              </a:ext>
            </a:extLst>
          </p:cNvPr>
          <p:cNvSpPr/>
          <p:nvPr/>
        </p:nvSpPr>
        <p:spPr>
          <a:xfrm>
            <a:off x="9042400" y="3568702"/>
            <a:ext cx="2438400" cy="111760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1" b="1" dirty="0"/>
              <a:t>Udienza di rimessione al collegio ex art. 189 c.p.c.</a:t>
            </a:r>
          </a:p>
        </p:txBody>
      </p:sp>
    </p:spTree>
    <p:extLst>
      <p:ext uri="{BB962C8B-B14F-4D97-AF65-F5344CB8AC3E}">
        <p14:creationId xmlns:p14="http://schemas.microsoft.com/office/powerpoint/2010/main" val="1674377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B63338-F44C-1F81-2AF5-BBC6D5BE7876}"/>
              </a:ext>
            </a:extLst>
          </p:cNvPr>
          <p:cNvSpPr>
            <a:spLocks noGrp="1"/>
          </p:cNvSpPr>
          <p:nvPr>
            <p:ph type="title"/>
          </p:nvPr>
        </p:nvSpPr>
        <p:spPr/>
        <p:txBody>
          <a:bodyPr/>
          <a:lstStyle/>
          <a:p>
            <a:pPr algn="ctr"/>
            <a:r>
              <a:rPr lang="it-IT" b="1" dirty="0">
                <a:solidFill>
                  <a:srgbClr val="FF0000"/>
                </a:solidFill>
              </a:rPr>
              <a:t>Criticità</a:t>
            </a:r>
          </a:p>
        </p:txBody>
      </p:sp>
      <p:sp>
        <p:nvSpPr>
          <p:cNvPr id="3" name="Segnaposto contenuto 2">
            <a:extLst>
              <a:ext uri="{FF2B5EF4-FFF2-40B4-BE49-F238E27FC236}">
                <a16:creationId xmlns:a16="http://schemas.microsoft.com/office/drawing/2014/main" id="{F6E8E76F-9D37-A22B-94B0-63809B47AFE5}"/>
              </a:ext>
            </a:extLst>
          </p:cNvPr>
          <p:cNvSpPr>
            <a:spLocks noGrp="1"/>
          </p:cNvSpPr>
          <p:nvPr>
            <p:ph idx="1"/>
          </p:nvPr>
        </p:nvSpPr>
        <p:spPr/>
        <p:txBody>
          <a:bodyPr/>
          <a:lstStyle/>
          <a:p>
            <a:pPr marL="0" indent="0" algn="just">
              <a:buNone/>
            </a:pPr>
            <a:r>
              <a:rPr lang="it-IT" dirty="0"/>
              <a:t>Con riferimento alla nuova formulazione dell’art. 189, l’udienza per la remissione della causa al collegio per la decisione appare ultronea dal momento che il G.I., quando procede a norma dei primi tre commi dell’art. 187 o dell’art. 188, assegna i termini per la precisazione delle conclusioni, delle memorie e delle repliche in forma scritta, svuotando di fatto la predetta udienza.</a:t>
            </a:r>
          </a:p>
          <a:p>
            <a:pPr marL="0" indent="0" algn="just">
              <a:buNone/>
            </a:pPr>
            <a:r>
              <a:rPr lang="it-IT" dirty="0"/>
              <a:t>Non si ravvede pertanto l’utilità funzionale della predetta udienza</a:t>
            </a:r>
          </a:p>
        </p:txBody>
      </p:sp>
    </p:spTree>
    <p:extLst>
      <p:ext uri="{BB962C8B-B14F-4D97-AF65-F5344CB8AC3E}">
        <p14:creationId xmlns:p14="http://schemas.microsoft.com/office/powerpoint/2010/main" val="2737797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761FFE-C491-D101-B114-87EB4193BB9E}"/>
              </a:ext>
            </a:extLst>
          </p:cNvPr>
          <p:cNvSpPr>
            <a:spLocks noGrp="1"/>
          </p:cNvSpPr>
          <p:nvPr>
            <p:ph type="title"/>
          </p:nvPr>
        </p:nvSpPr>
        <p:spPr/>
        <p:txBody>
          <a:bodyPr>
            <a:normAutofit fontScale="90000"/>
          </a:bodyPr>
          <a:lstStyle/>
          <a:p>
            <a:pPr algn="ctr"/>
            <a:r>
              <a:rPr lang="it-IT" b="1" dirty="0"/>
              <a:t>Del procedimento semplificato di cognizione</a:t>
            </a:r>
            <a:br>
              <a:rPr lang="it-IT" b="1" dirty="0"/>
            </a:br>
            <a:r>
              <a:rPr lang="it-IT" b="1" dirty="0"/>
              <a:t>Art. 281 - </a:t>
            </a:r>
            <a:r>
              <a:rPr lang="it-IT" b="1" i="1" dirty="0" err="1"/>
              <a:t>decies</a:t>
            </a:r>
            <a:r>
              <a:rPr lang="it-IT" b="1" dirty="0"/>
              <a:t> c.p.c.</a:t>
            </a:r>
          </a:p>
        </p:txBody>
      </p:sp>
      <p:sp>
        <p:nvSpPr>
          <p:cNvPr id="3" name="Segnaposto contenuto 2">
            <a:extLst>
              <a:ext uri="{FF2B5EF4-FFF2-40B4-BE49-F238E27FC236}">
                <a16:creationId xmlns:a16="http://schemas.microsoft.com/office/drawing/2014/main" id="{BF94DC6C-5BF2-1436-F033-4AF162113748}"/>
              </a:ext>
            </a:extLst>
          </p:cNvPr>
          <p:cNvSpPr>
            <a:spLocks noGrp="1"/>
          </p:cNvSpPr>
          <p:nvPr>
            <p:ph idx="1"/>
          </p:nvPr>
        </p:nvSpPr>
        <p:spPr>
          <a:xfrm>
            <a:off x="1371601" y="2552700"/>
            <a:ext cx="9601200" cy="3314700"/>
          </a:xfrm>
        </p:spPr>
        <p:txBody>
          <a:bodyPr>
            <a:normAutofit/>
          </a:bodyPr>
          <a:lstStyle/>
          <a:p>
            <a:pPr algn="just"/>
            <a:r>
              <a:rPr lang="it-IT" sz="2400" dirty="0"/>
              <a:t>Quando i fatti di causa non sono controversi, oppure quando la domanda è fondata su prova documentale, o è di pronta soluzione o richiede un’istruzione non complessa, il giudizio </a:t>
            </a:r>
            <a:r>
              <a:rPr lang="it-IT" sz="2400" b="1" u="sng" dirty="0">
                <a:effectLst>
                  <a:outerShdw blurRad="38100" dist="38100" dir="2700000" algn="tl">
                    <a:srgbClr val="000000">
                      <a:alpha val="43137"/>
                    </a:srgbClr>
                  </a:outerShdw>
                </a:effectLst>
              </a:rPr>
              <a:t>è introdotto </a:t>
            </a:r>
            <a:r>
              <a:rPr lang="it-IT" sz="2400" dirty="0"/>
              <a:t>nelle forme del procedimento semplificato.</a:t>
            </a:r>
          </a:p>
          <a:p>
            <a:pPr algn="just"/>
            <a:r>
              <a:rPr lang="it-IT" sz="2400" dirty="0"/>
              <a:t>Nelle cause in cui il tribunale giudica in composizione monocratica la domanda </a:t>
            </a:r>
            <a:r>
              <a:rPr lang="it-IT" sz="2400" b="1" u="sng" dirty="0">
                <a:effectLst>
                  <a:outerShdw blurRad="38100" dist="38100" dir="2700000" algn="tl">
                    <a:srgbClr val="000000">
                      <a:alpha val="43137"/>
                    </a:srgbClr>
                  </a:outerShdw>
                </a:effectLst>
              </a:rPr>
              <a:t>può sempre </a:t>
            </a:r>
            <a:r>
              <a:rPr lang="it-IT" sz="2400" dirty="0"/>
              <a:t>essere proposta nelle forme del procedimento semplificato.</a:t>
            </a:r>
          </a:p>
        </p:txBody>
      </p:sp>
    </p:spTree>
    <p:extLst>
      <p:ext uri="{BB962C8B-B14F-4D97-AF65-F5344CB8AC3E}">
        <p14:creationId xmlns:p14="http://schemas.microsoft.com/office/powerpoint/2010/main" val="6988402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D877FC-CBE1-227E-E9EA-0B411329881C}"/>
              </a:ext>
            </a:extLst>
          </p:cNvPr>
          <p:cNvSpPr>
            <a:spLocks noGrp="1"/>
          </p:cNvSpPr>
          <p:nvPr>
            <p:ph type="title"/>
          </p:nvPr>
        </p:nvSpPr>
        <p:spPr/>
        <p:txBody>
          <a:bodyPr/>
          <a:lstStyle/>
          <a:p>
            <a:pPr algn="ctr"/>
            <a:r>
              <a:rPr lang="it-IT" b="1" dirty="0">
                <a:solidFill>
                  <a:srgbClr val="FF0000"/>
                </a:solidFill>
              </a:rPr>
              <a:t>Criticità</a:t>
            </a:r>
          </a:p>
        </p:txBody>
      </p:sp>
      <p:sp>
        <p:nvSpPr>
          <p:cNvPr id="3" name="Segnaposto contenuto 2">
            <a:extLst>
              <a:ext uri="{FF2B5EF4-FFF2-40B4-BE49-F238E27FC236}">
                <a16:creationId xmlns:a16="http://schemas.microsoft.com/office/drawing/2014/main" id="{873F7C7F-465B-DAA7-E4FD-280643881175}"/>
              </a:ext>
            </a:extLst>
          </p:cNvPr>
          <p:cNvSpPr>
            <a:spLocks noGrp="1"/>
          </p:cNvSpPr>
          <p:nvPr>
            <p:ph idx="1"/>
          </p:nvPr>
        </p:nvSpPr>
        <p:spPr>
          <a:xfrm>
            <a:off x="1371601" y="1422401"/>
            <a:ext cx="9601200" cy="5080000"/>
          </a:xfrm>
        </p:spPr>
        <p:txBody>
          <a:bodyPr>
            <a:normAutofit lnSpcReduction="10000"/>
          </a:bodyPr>
          <a:lstStyle/>
          <a:p>
            <a:pPr marL="0" indent="0" algn="just">
              <a:buNone/>
            </a:pPr>
            <a:r>
              <a:rPr lang="it-IT" dirty="0"/>
              <a:t>Vi è il fondato rischio di un’eccessiva estensione delle ipotesi di applicazione, con riduzione dell’esercizio dei diritti difensivi e del contraddittorio.</a:t>
            </a:r>
          </a:p>
          <a:p>
            <a:pPr marL="0" indent="0" algn="just">
              <a:buNone/>
            </a:pPr>
            <a:r>
              <a:rPr lang="it-IT" dirty="0"/>
              <a:t>Con l’abrogazione, a partire dal 30.06.2023, del Capo III Bis e quindi degli artt. 702 bis e ss. c.p.c., che regolavano i procedimenti a cognizione sommaria, assistiamo ad una inversione del rapporti di genere a specie tra cognizione ordinaria e sommaria, laddove il Giudice, chiamato a svolgere le verifiche preliminari, avrà la facoltà di favorire il passaggio dal rito ordinario a quello semplificato ai sensi dell’art. 183 bis , facoltà che finora era prevista solo a contrario, nell’ambito del procedimento sommario ex art. 702 bis c.p.c., così accedendo con notevole discrezionalità al rito previsto ex art. 281 </a:t>
            </a:r>
            <a:r>
              <a:rPr lang="it-IT" dirty="0" err="1"/>
              <a:t>decies</a:t>
            </a:r>
            <a:r>
              <a:rPr lang="it-IT" dirty="0"/>
              <a:t> o procedimento semplificato di cognizione, che introduce un campo di limitate tutele difensive e di riduzione delle garanzie del contraddittorio.</a:t>
            </a:r>
          </a:p>
          <a:p>
            <a:pPr marL="0" indent="0" algn="just">
              <a:buNone/>
            </a:pPr>
            <a:r>
              <a:rPr lang="it-IT" dirty="0"/>
              <a:t>È necessario prevedere il passaggio al rito di cognizione semplificata alle sole ipotesi in cui </a:t>
            </a:r>
            <a:r>
              <a:rPr lang="it-IT" b="1" dirty="0"/>
              <a:t>i fatti di causa non siano controversi </a:t>
            </a:r>
            <a:r>
              <a:rPr lang="it-IT" dirty="0"/>
              <a:t>e, quindi, </a:t>
            </a:r>
            <a:r>
              <a:rPr lang="it-IT" b="1" dirty="0"/>
              <a:t>non sia necessaria alcuna istruttoria</a:t>
            </a:r>
            <a:r>
              <a:rPr lang="it-IT" dirty="0"/>
              <a:t>, con articolata motivazione delle scelte del giudice; sarebbe altrimenti opportuno individuare un modello di facoltà o, comunque, </a:t>
            </a:r>
            <a:r>
              <a:rPr lang="it-IT" b="1" dirty="0"/>
              <a:t>l’accettazione processuale delle parti </a:t>
            </a:r>
            <a:r>
              <a:rPr lang="it-IT" dirty="0"/>
              <a:t>alla scelta del procedimento di cognizione semplificata, altrimenti rimesso ad una sommaria valutazione iniziale del giudice assegnatario</a:t>
            </a:r>
          </a:p>
        </p:txBody>
      </p:sp>
    </p:spTree>
    <p:extLst>
      <p:ext uri="{BB962C8B-B14F-4D97-AF65-F5344CB8AC3E}">
        <p14:creationId xmlns:p14="http://schemas.microsoft.com/office/powerpoint/2010/main" val="1236980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863B03-4235-6D75-953B-3CEC8CB5E3ED}"/>
              </a:ext>
            </a:extLst>
          </p:cNvPr>
          <p:cNvSpPr>
            <a:spLocks noGrp="1"/>
          </p:cNvSpPr>
          <p:nvPr>
            <p:ph type="title"/>
          </p:nvPr>
        </p:nvSpPr>
        <p:spPr/>
        <p:txBody>
          <a:bodyPr/>
          <a:lstStyle/>
          <a:p>
            <a:pPr algn="ctr"/>
            <a:r>
              <a:rPr lang="it-IT" b="1" dirty="0">
                <a:solidFill>
                  <a:srgbClr val="FF0000"/>
                </a:solidFill>
              </a:rPr>
              <a:t>Criticità</a:t>
            </a:r>
          </a:p>
        </p:txBody>
      </p:sp>
      <p:sp>
        <p:nvSpPr>
          <p:cNvPr id="3" name="Segnaposto contenuto 2">
            <a:extLst>
              <a:ext uri="{FF2B5EF4-FFF2-40B4-BE49-F238E27FC236}">
                <a16:creationId xmlns:a16="http://schemas.microsoft.com/office/drawing/2014/main" id="{608A7D6B-8A0D-7BC6-93DA-9ED75FEE25F1}"/>
              </a:ext>
            </a:extLst>
          </p:cNvPr>
          <p:cNvSpPr>
            <a:spLocks noGrp="1"/>
          </p:cNvSpPr>
          <p:nvPr>
            <p:ph idx="1"/>
          </p:nvPr>
        </p:nvSpPr>
        <p:spPr/>
        <p:txBody>
          <a:bodyPr>
            <a:normAutofit fontScale="85000" lnSpcReduction="20000"/>
          </a:bodyPr>
          <a:lstStyle/>
          <a:p>
            <a:pPr algn="l"/>
            <a:endParaRPr lang="it-IT" sz="1801" dirty="0">
              <a:solidFill>
                <a:srgbClr val="000000"/>
              </a:solidFill>
              <a:latin typeface="Calibri" panose="020F0502020204030204" pitchFamily="34" charset="0"/>
            </a:endParaRPr>
          </a:p>
          <a:p>
            <a:pPr algn="just"/>
            <a:r>
              <a:rPr lang="it-IT" sz="3200" dirty="0">
                <a:solidFill>
                  <a:srgbClr val="000000"/>
                </a:solidFill>
                <a:latin typeface="Calibri" panose="020F0502020204030204" pitchFamily="34" charset="0"/>
              </a:rPr>
              <a:t> L’ufficio del Giudice di Pace sconta </a:t>
            </a:r>
            <a:r>
              <a:rPr lang="it-IT" sz="3200" b="1" dirty="0">
                <a:solidFill>
                  <a:srgbClr val="000000"/>
                </a:solidFill>
                <a:latin typeface="Calibri" panose="020F0502020204030204" pitchFamily="34" charset="0"/>
              </a:rPr>
              <a:t>il grave ritardo </a:t>
            </a:r>
            <a:r>
              <a:rPr lang="it-IT" sz="3200" dirty="0">
                <a:solidFill>
                  <a:srgbClr val="000000"/>
                </a:solidFill>
                <a:latin typeface="Calibri" panose="020F0502020204030204" pitchFamily="34" charset="0"/>
              </a:rPr>
              <a:t>nell’attuazione del </a:t>
            </a:r>
            <a:r>
              <a:rPr lang="it-IT" sz="3200" b="1" dirty="0">
                <a:solidFill>
                  <a:srgbClr val="000000"/>
                </a:solidFill>
                <a:latin typeface="Calibri" panose="020F0502020204030204" pitchFamily="34" charset="0"/>
              </a:rPr>
              <a:t>PCT</a:t>
            </a:r>
            <a:r>
              <a:rPr lang="it-IT" sz="3200" dirty="0">
                <a:solidFill>
                  <a:srgbClr val="000000"/>
                </a:solidFill>
                <a:latin typeface="Calibri" panose="020F0502020204030204" pitchFamily="34" charset="0"/>
              </a:rPr>
              <a:t> e la cronica </a:t>
            </a:r>
            <a:r>
              <a:rPr lang="it-IT" sz="3200" b="1" dirty="0">
                <a:solidFill>
                  <a:srgbClr val="000000"/>
                </a:solidFill>
                <a:latin typeface="Calibri" panose="020F0502020204030204" pitchFamily="34" charset="0"/>
              </a:rPr>
              <a:t>carenza di organici </a:t>
            </a:r>
            <a:r>
              <a:rPr lang="it-IT" sz="3200" dirty="0">
                <a:solidFill>
                  <a:srgbClr val="000000"/>
                </a:solidFill>
                <a:latin typeface="Calibri" panose="020F0502020204030204" pitchFamily="34" charset="0"/>
              </a:rPr>
              <a:t>(per il personale amministrativo stimata al 45%). </a:t>
            </a:r>
            <a:endParaRPr lang="it-IT" sz="5401" dirty="0">
              <a:solidFill>
                <a:srgbClr val="000000"/>
              </a:solidFill>
              <a:latin typeface="Calibri" panose="020F0502020204030204" pitchFamily="34" charset="0"/>
            </a:endParaRPr>
          </a:p>
          <a:p>
            <a:pPr algn="just"/>
            <a:r>
              <a:rPr lang="it-IT" sz="5401" dirty="0">
                <a:solidFill>
                  <a:srgbClr val="000000"/>
                </a:solidFill>
                <a:latin typeface="Calibri" panose="020F0502020204030204" pitchFamily="34" charset="0"/>
              </a:rPr>
              <a:t> </a:t>
            </a:r>
            <a:r>
              <a:rPr lang="it-IT" sz="3200" dirty="0">
                <a:solidFill>
                  <a:srgbClr val="000000"/>
                </a:solidFill>
                <a:latin typeface="Calibri" panose="020F0502020204030204" pitchFamily="34" charset="0"/>
              </a:rPr>
              <a:t>Vanno ampliate quanto prima le risorse organiche e di personale del Giudice di Pace e ripensato, a breve termine, il loro ruolo e funzione, ma anche </a:t>
            </a:r>
            <a:r>
              <a:rPr lang="it-IT" sz="3200" b="1" dirty="0">
                <a:solidFill>
                  <a:srgbClr val="000000"/>
                </a:solidFill>
                <a:latin typeface="Calibri" panose="020F0502020204030204" pitchFamily="34" charset="0"/>
              </a:rPr>
              <a:t>le modalità di selezione</a:t>
            </a:r>
            <a:r>
              <a:rPr lang="it-IT" sz="3200" dirty="0">
                <a:solidFill>
                  <a:srgbClr val="000000"/>
                </a:solidFill>
                <a:latin typeface="Calibri" panose="020F0502020204030204" pitchFamily="34" charset="0"/>
              </a:rPr>
              <a:t>, in considerazione dell’aumento delle competenze. 		</a:t>
            </a:r>
          </a:p>
          <a:p>
            <a:pPr marL="0" indent="0">
              <a:buNone/>
            </a:pPr>
            <a:r>
              <a:rPr lang="it-IT" sz="3200" dirty="0"/>
              <a:t>	</a:t>
            </a:r>
          </a:p>
        </p:txBody>
      </p:sp>
    </p:spTree>
    <p:extLst>
      <p:ext uri="{BB962C8B-B14F-4D97-AF65-F5344CB8AC3E}">
        <p14:creationId xmlns:p14="http://schemas.microsoft.com/office/powerpoint/2010/main" val="211875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BB69EF-9CBB-9B4D-A9BA-8C287D4DEBCF}"/>
              </a:ext>
            </a:extLst>
          </p:cNvPr>
          <p:cNvSpPr>
            <a:spLocks noGrp="1"/>
          </p:cNvSpPr>
          <p:nvPr>
            <p:ph type="title"/>
          </p:nvPr>
        </p:nvSpPr>
        <p:spPr/>
        <p:txBody>
          <a:bodyPr>
            <a:normAutofit fontScale="90000"/>
          </a:bodyPr>
          <a:lstStyle/>
          <a:p>
            <a:pPr algn="ctr"/>
            <a:r>
              <a:rPr lang="it-IT" b="1" dirty="0"/>
              <a:t>Art. 281 </a:t>
            </a:r>
            <a:r>
              <a:rPr lang="it-IT" b="1" i="1" dirty="0"/>
              <a:t>– </a:t>
            </a:r>
            <a:r>
              <a:rPr lang="it-IT" b="1" i="1" dirty="0" err="1"/>
              <a:t>undecies</a:t>
            </a:r>
            <a:r>
              <a:rPr lang="it-IT" b="1" i="1" dirty="0"/>
              <a:t> </a:t>
            </a:r>
            <a:r>
              <a:rPr lang="it-IT" b="1" dirty="0"/>
              <a:t>c.p.c.</a:t>
            </a:r>
            <a:br>
              <a:rPr lang="it-IT" b="1" dirty="0"/>
            </a:br>
            <a:r>
              <a:rPr lang="it-IT" b="1" dirty="0"/>
              <a:t>Forma della domanda e costituzione delle parti</a:t>
            </a:r>
          </a:p>
        </p:txBody>
      </p:sp>
      <p:sp>
        <p:nvSpPr>
          <p:cNvPr id="3" name="Segnaposto contenuto 2">
            <a:extLst>
              <a:ext uri="{FF2B5EF4-FFF2-40B4-BE49-F238E27FC236}">
                <a16:creationId xmlns:a16="http://schemas.microsoft.com/office/drawing/2014/main" id="{72D69FBB-0DE1-7AF2-3E8A-9D3CF4ECA5B4}"/>
              </a:ext>
            </a:extLst>
          </p:cNvPr>
          <p:cNvSpPr>
            <a:spLocks noGrp="1"/>
          </p:cNvSpPr>
          <p:nvPr>
            <p:ph idx="1"/>
          </p:nvPr>
        </p:nvSpPr>
        <p:spPr>
          <a:xfrm>
            <a:off x="1371601" y="2286001"/>
            <a:ext cx="9601200" cy="4572000"/>
          </a:xfrm>
        </p:spPr>
        <p:txBody>
          <a:bodyPr>
            <a:normAutofit fontScale="77500" lnSpcReduction="20000"/>
          </a:bodyPr>
          <a:lstStyle/>
          <a:p>
            <a:pPr algn="just"/>
            <a:r>
              <a:rPr lang="it-IT" dirty="0"/>
              <a:t>La domanda si propone con ricorso, sottoscritto a norma dell’articolo 125, che deve contenere le indicazioni di cui ai numeri 1), 2), 3), 3-bis), 4), 5), 6) e l’avvertimento di cui al numero 7) del terzo comma dell’articolo 163.</a:t>
            </a:r>
          </a:p>
          <a:p>
            <a:pPr algn="just"/>
            <a:r>
              <a:rPr lang="it-IT" dirty="0"/>
              <a:t>Il giudice, entro cinque giorni dalla designazione, fissa con decreto l’udienza di comparizione delle parti assegnando il termine per la </a:t>
            </a:r>
            <a:r>
              <a:rPr lang="it-IT" b="1" dirty="0"/>
              <a:t>costituzione del convenuto</a:t>
            </a:r>
            <a:r>
              <a:rPr lang="it-IT" dirty="0"/>
              <a:t>, che deve avvenire non oltre </a:t>
            </a:r>
            <a:r>
              <a:rPr lang="it-IT" b="1" dirty="0"/>
              <a:t>dieci giorni prima dell’udienza</a:t>
            </a:r>
            <a:r>
              <a:rPr lang="it-IT" dirty="0"/>
              <a:t>. </a:t>
            </a:r>
          </a:p>
          <a:p>
            <a:pPr algn="just"/>
            <a:r>
              <a:rPr lang="it-IT" dirty="0"/>
              <a:t>Il ricorso, unitamente al decreto di fissazione dell’udienza, deve essere notificato al convenuto a cura dell’attore. Tra il giorno della notificazione del ricorso e quello dell’udienza di comparizione debbono intercorrere </a:t>
            </a:r>
            <a:r>
              <a:rPr lang="it-IT" b="1" dirty="0"/>
              <a:t>termini liberi non minori di quaranta giorni </a:t>
            </a:r>
            <a:r>
              <a:rPr lang="it-IT" dirty="0"/>
              <a:t>se il luogo della notificazione si trova in Italia e di </a:t>
            </a:r>
            <a:r>
              <a:rPr lang="it-IT" b="1" dirty="0"/>
              <a:t>sessanta giorni se si trova all’estero</a:t>
            </a:r>
            <a:r>
              <a:rPr lang="it-IT" dirty="0"/>
              <a:t>.</a:t>
            </a:r>
          </a:p>
          <a:p>
            <a:pPr algn="just"/>
            <a:r>
              <a:rPr lang="it-IT" dirty="0"/>
              <a:t>Il convenuto si costituisce mediante deposito della comparsa di risposta, nella quale deve proporre le sue difese e prendere posizione in modo chiaro e specifico sui fatti posti dall’attore a fondamento della domanda, indicare i mezzi di prova di cui intende avvalersi e i documenti che offre in comunicazione, nonché formulare le conclusioni. A pena di decadenza deve proporre le eventuali domande riconvenzionali e le eccezioni processuali e di merito che non sono rilevabili d’ufficio.</a:t>
            </a:r>
          </a:p>
          <a:p>
            <a:pPr algn="just"/>
            <a:r>
              <a:rPr lang="it-IT" dirty="0"/>
              <a:t>Se il convenuto intende chiamare un terzo deve, a pena di decadenza, farne dichiarazione nella comparsa di costituzione e chiedere lo spostamento dell’udienza. Il giudice, con decreto comunicato dal cancelliere alle parti costituite, fissa la data della nuova udienza assegnando un termine perentorio per la citazione del terzo. La costituzione del terzo in giudizio avviene a norma del terzo comma.</a:t>
            </a:r>
          </a:p>
        </p:txBody>
      </p:sp>
    </p:spTree>
    <p:extLst>
      <p:ext uri="{BB962C8B-B14F-4D97-AF65-F5344CB8AC3E}">
        <p14:creationId xmlns:p14="http://schemas.microsoft.com/office/powerpoint/2010/main" val="32422795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DDC0F6-4D8C-1EAA-28C4-1ABDAF1E7C7B}"/>
              </a:ext>
            </a:extLst>
          </p:cNvPr>
          <p:cNvSpPr>
            <a:spLocks noGrp="1"/>
          </p:cNvSpPr>
          <p:nvPr>
            <p:ph type="title"/>
          </p:nvPr>
        </p:nvSpPr>
        <p:spPr/>
        <p:txBody>
          <a:bodyPr/>
          <a:lstStyle/>
          <a:p>
            <a:pPr algn="ctr"/>
            <a:r>
              <a:rPr lang="en-US" b="1" dirty="0"/>
              <a:t>Art. 281 – </a:t>
            </a:r>
            <a:r>
              <a:rPr lang="en-US" b="1" dirty="0" err="1"/>
              <a:t>duodecies</a:t>
            </a:r>
            <a:r>
              <a:rPr lang="en-US" b="1" dirty="0"/>
              <a:t> </a:t>
            </a:r>
            <a:r>
              <a:rPr lang="en-US" b="1" dirty="0" err="1"/>
              <a:t>c.p.c.</a:t>
            </a:r>
            <a:endParaRPr lang="it-IT" b="1" dirty="0"/>
          </a:p>
        </p:txBody>
      </p:sp>
      <p:sp>
        <p:nvSpPr>
          <p:cNvPr id="3" name="Segnaposto contenuto 2">
            <a:extLst>
              <a:ext uri="{FF2B5EF4-FFF2-40B4-BE49-F238E27FC236}">
                <a16:creationId xmlns:a16="http://schemas.microsoft.com/office/drawing/2014/main" id="{6E99DFA3-0C8F-4B78-E9C8-0246786490B5}"/>
              </a:ext>
            </a:extLst>
          </p:cNvPr>
          <p:cNvSpPr>
            <a:spLocks noGrp="1"/>
          </p:cNvSpPr>
          <p:nvPr>
            <p:ph idx="1"/>
          </p:nvPr>
        </p:nvSpPr>
        <p:spPr>
          <a:xfrm>
            <a:off x="1371601" y="1447800"/>
            <a:ext cx="9601200" cy="4851401"/>
          </a:xfrm>
        </p:spPr>
        <p:txBody>
          <a:bodyPr>
            <a:normAutofit fontScale="85000" lnSpcReduction="20000"/>
          </a:bodyPr>
          <a:lstStyle/>
          <a:p>
            <a:pPr algn="just"/>
            <a:r>
              <a:rPr lang="it-IT" dirty="0"/>
              <a:t>Alla prima udienza </a:t>
            </a:r>
            <a:r>
              <a:rPr lang="it-IT" b="1" dirty="0">
                <a:effectLst>
                  <a:outerShdw blurRad="38100" dist="38100" dir="2700000" algn="tl">
                    <a:srgbClr val="000000">
                      <a:alpha val="43137"/>
                    </a:srgbClr>
                  </a:outerShdw>
                </a:effectLst>
              </a:rPr>
              <a:t>il giudice se rileva che per la domanda principale o per la domanda riconvenzionale non ricorrono i presupposti di cui al primo comma dell’articolo 281-decies, dispone con ordinanza non impugnabile la prosecuzione del processo nelle forme del rito ordinario fissando l’udienza di cui all’articolo 183, rispetto alla quale decorrono i termini previsti dall’articolo 171-ter</a:t>
            </a:r>
            <a:r>
              <a:rPr lang="it-IT" dirty="0"/>
              <a:t>. Nello stesso modo procede quando, valutata la complessità della lite e dell’istruzione probatoria, ritiene che la causa debba essere trattata con il rito ordinario.</a:t>
            </a:r>
          </a:p>
          <a:p>
            <a:pPr algn="just"/>
            <a:r>
              <a:rPr lang="it-IT" dirty="0"/>
              <a:t>Entro la stessa udienza l’attore può chiedere di essere autorizzato a chiamare in causa un terzo, se l’esigenza è sorta dalle difese del convenuto. Il giudice, se lo autorizza, fissa la data della nuova udienza assegnando un termine perentorio per la citazione del terzo. Se procede ai sensi del primo comma il giudice provvede altresì sulla autorizzazione alla chiamata del terzo. La costituzione del terzo in giudizio avviene a norma del terzo comma dell’articolo 281-undecies.</a:t>
            </a:r>
          </a:p>
          <a:p>
            <a:pPr algn="just"/>
            <a:r>
              <a:rPr lang="it-IT" dirty="0"/>
              <a:t>Alla stessa udienza, a pena di decadenza, le parti possono proporre le eccezioni che sono conseguenza della domanda riconvenzionale e delle eccezioni proposte dalle altre parti.</a:t>
            </a:r>
          </a:p>
          <a:p>
            <a:pPr algn="just"/>
            <a:r>
              <a:rPr lang="it-IT" dirty="0"/>
              <a:t>Se richiesto e sussiste giustificato motivo, il giudice può concedere alle parti un termine perentorio non superiore a venti giorni per precisare e modificare le domande, le eccezioni e le conclusioni, per indicare i mezzi di prova e produrre documenti, e un ulteriore termine non superiore a dieci giorni per replicare e dedurre prova contraria.</a:t>
            </a:r>
          </a:p>
          <a:p>
            <a:pPr algn="just"/>
            <a:r>
              <a:rPr lang="it-IT" dirty="0"/>
              <a:t>Se non provvede ai sensi del secondo e del quarto comma e non ritiene la causa matura per la decisione il giudice ammette i mezzi di prova rilevanti per la decisione e procede alla loro assunzione.</a:t>
            </a:r>
          </a:p>
        </p:txBody>
      </p:sp>
    </p:spTree>
    <p:extLst>
      <p:ext uri="{BB962C8B-B14F-4D97-AF65-F5344CB8AC3E}">
        <p14:creationId xmlns:p14="http://schemas.microsoft.com/office/powerpoint/2010/main" val="24435699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AA6C01-AF2E-1D31-5EC9-C697AAD4331E}"/>
              </a:ext>
            </a:extLst>
          </p:cNvPr>
          <p:cNvSpPr>
            <a:spLocks noGrp="1"/>
          </p:cNvSpPr>
          <p:nvPr>
            <p:ph type="title"/>
          </p:nvPr>
        </p:nvSpPr>
        <p:spPr/>
        <p:txBody>
          <a:bodyPr/>
          <a:lstStyle/>
          <a:p>
            <a:pPr algn="ctr"/>
            <a:r>
              <a:rPr lang="en-US" b="1" dirty="0"/>
              <a:t>Art. 281-terdecies </a:t>
            </a:r>
            <a:r>
              <a:rPr lang="en-US" b="1" dirty="0" err="1"/>
              <a:t>c.p.c.</a:t>
            </a:r>
            <a:br>
              <a:rPr lang="en-US" b="1" dirty="0"/>
            </a:br>
            <a:r>
              <a:rPr lang="en-US" b="1" dirty="0" err="1"/>
              <a:t>Decisione</a:t>
            </a:r>
            <a:endParaRPr lang="it-IT" b="1" dirty="0"/>
          </a:p>
        </p:txBody>
      </p:sp>
      <p:sp>
        <p:nvSpPr>
          <p:cNvPr id="3" name="Segnaposto contenuto 2">
            <a:extLst>
              <a:ext uri="{FF2B5EF4-FFF2-40B4-BE49-F238E27FC236}">
                <a16:creationId xmlns:a16="http://schemas.microsoft.com/office/drawing/2014/main" id="{2911A542-5345-E5BF-580C-288A27ABFC8C}"/>
              </a:ext>
            </a:extLst>
          </p:cNvPr>
          <p:cNvSpPr>
            <a:spLocks noGrp="1"/>
          </p:cNvSpPr>
          <p:nvPr>
            <p:ph idx="1"/>
          </p:nvPr>
        </p:nvSpPr>
        <p:spPr/>
        <p:txBody>
          <a:bodyPr>
            <a:normAutofit/>
          </a:bodyPr>
          <a:lstStyle/>
          <a:p>
            <a:pPr algn="just"/>
            <a:r>
              <a:rPr lang="it-IT" sz="2800" dirty="0"/>
              <a:t>Il giudice quando rimette la causa in decisione procede a norma dell’art. 281-sexies. Nelle cause in cui il tribunale giudica in composizione collegiale, procede a norma dell’articolo 275-bis.</a:t>
            </a:r>
          </a:p>
          <a:p>
            <a:pPr algn="just"/>
            <a:r>
              <a:rPr lang="it-IT" sz="2800" dirty="0"/>
              <a:t>La sentenza è impugnabile nei modi ordinari.</a:t>
            </a:r>
          </a:p>
        </p:txBody>
      </p:sp>
    </p:spTree>
    <p:extLst>
      <p:ext uri="{BB962C8B-B14F-4D97-AF65-F5344CB8AC3E}">
        <p14:creationId xmlns:p14="http://schemas.microsoft.com/office/powerpoint/2010/main" val="15178313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0D6499-0BCF-EEED-41A1-720A72410E7D}"/>
              </a:ext>
            </a:extLst>
          </p:cNvPr>
          <p:cNvSpPr>
            <a:spLocks noGrp="1"/>
          </p:cNvSpPr>
          <p:nvPr>
            <p:ph type="title"/>
          </p:nvPr>
        </p:nvSpPr>
        <p:spPr/>
        <p:txBody>
          <a:bodyPr/>
          <a:lstStyle/>
          <a:p>
            <a:pPr algn="ctr"/>
            <a:r>
              <a:rPr lang="it-IT" dirty="0"/>
              <a:t>Rito semplificato</a:t>
            </a:r>
            <a:br>
              <a:rPr lang="it-IT" dirty="0"/>
            </a:br>
            <a:r>
              <a:rPr lang="it-IT" dirty="0"/>
              <a:t>ambito di applicazione</a:t>
            </a:r>
          </a:p>
        </p:txBody>
      </p:sp>
      <p:graphicFrame>
        <p:nvGraphicFramePr>
          <p:cNvPr id="8" name="Segnaposto contenuto 7">
            <a:extLst>
              <a:ext uri="{FF2B5EF4-FFF2-40B4-BE49-F238E27FC236}">
                <a16:creationId xmlns:a16="http://schemas.microsoft.com/office/drawing/2014/main" id="{78CAA7F0-A43F-98B0-47DC-56ED6AE669E9}"/>
              </a:ext>
            </a:extLst>
          </p:cNvPr>
          <p:cNvGraphicFramePr>
            <a:graphicFrameLocks noGrp="1"/>
          </p:cNvGraphicFramePr>
          <p:nvPr>
            <p:ph idx="1"/>
            <p:extLst>
              <p:ext uri="{D42A27DB-BD31-4B8C-83A1-F6EECF244321}">
                <p14:modId xmlns:p14="http://schemas.microsoft.com/office/powerpoint/2010/main" val="3320743760"/>
              </p:ext>
            </p:extLst>
          </p:nvPr>
        </p:nvGraphicFramePr>
        <p:xfrm>
          <a:off x="1587501" y="2260600"/>
          <a:ext cx="9601200" cy="3581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4733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7D8FE0-F32F-BD78-5AC8-988BE350009F}"/>
              </a:ext>
            </a:extLst>
          </p:cNvPr>
          <p:cNvSpPr>
            <a:spLocks noGrp="1"/>
          </p:cNvSpPr>
          <p:nvPr>
            <p:ph type="title"/>
          </p:nvPr>
        </p:nvSpPr>
        <p:spPr/>
        <p:txBody>
          <a:bodyPr/>
          <a:lstStyle/>
          <a:p>
            <a:pPr algn="ctr"/>
            <a:r>
              <a:rPr lang="it-IT" dirty="0"/>
              <a:t>Rito semplificato</a:t>
            </a:r>
            <a:br>
              <a:rPr lang="it-IT" dirty="0"/>
            </a:br>
            <a:r>
              <a:rPr lang="it-IT" dirty="0"/>
              <a:t>procedura</a:t>
            </a:r>
          </a:p>
        </p:txBody>
      </p:sp>
      <p:graphicFrame>
        <p:nvGraphicFramePr>
          <p:cNvPr id="4" name="Segnaposto contenuto 3">
            <a:extLst>
              <a:ext uri="{FF2B5EF4-FFF2-40B4-BE49-F238E27FC236}">
                <a16:creationId xmlns:a16="http://schemas.microsoft.com/office/drawing/2014/main" id="{1557C968-3B9C-478F-61C9-04730F867B25}"/>
              </a:ext>
            </a:extLst>
          </p:cNvPr>
          <p:cNvGraphicFramePr>
            <a:graphicFrameLocks noGrp="1"/>
          </p:cNvGraphicFramePr>
          <p:nvPr>
            <p:ph idx="1"/>
            <p:extLst>
              <p:ext uri="{D42A27DB-BD31-4B8C-83A1-F6EECF244321}">
                <p14:modId xmlns:p14="http://schemas.microsoft.com/office/powerpoint/2010/main" val="3765898847"/>
              </p:ext>
            </p:extLst>
          </p:nvPr>
        </p:nvGraphicFramePr>
        <p:xfrm>
          <a:off x="1371601" y="2171700"/>
          <a:ext cx="96012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reccia a gallone 4">
            <a:extLst>
              <a:ext uri="{FF2B5EF4-FFF2-40B4-BE49-F238E27FC236}">
                <a16:creationId xmlns:a16="http://schemas.microsoft.com/office/drawing/2014/main" id="{6EC77366-BC2F-9F24-CA3A-27AC7E7D5051}"/>
              </a:ext>
            </a:extLst>
          </p:cNvPr>
          <p:cNvSpPr/>
          <p:nvPr/>
        </p:nvSpPr>
        <p:spPr>
          <a:xfrm rot="5400000">
            <a:off x="5676900" y="4737100"/>
            <a:ext cx="800100" cy="546100"/>
          </a:xfrm>
          <a:prstGeom prst="chevr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1">
              <a:solidFill>
                <a:schemeClr val="tx1"/>
              </a:solidFill>
            </a:endParaRPr>
          </a:p>
        </p:txBody>
      </p:sp>
      <p:graphicFrame>
        <p:nvGraphicFramePr>
          <p:cNvPr id="8" name="Diagramma 7">
            <a:extLst>
              <a:ext uri="{FF2B5EF4-FFF2-40B4-BE49-F238E27FC236}">
                <a16:creationId xmlns:a16="http://schemas.microsoft.com/office/drawing/2014/main" id="{CDBB73DC-42DB-2C1C-8E60-68640A476248}"/>
              </a:ext>
            </a:extLst>
          </p:cNvPr>
          <p:cNvGraphicFramePr/>
          <p:nvPr>
            <p:extLst>
              <p:ext uri="{D42A27DB-BD31-4B8C-83A1-F6EECF244321}">
                <p14:modId xmlns:p14="http://schemas.microsoft.com/office/powerpoint/2010/main" val="2396707490"/>
              </p:ext>
            </p:extLst>
          </p:nvPr>
        </p:nvGraphicFramePr>
        <p:xfrm>
          <a:off x="4775200" y="5537199"/>
          <a:ext cx="6692900" cy="93980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36570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3086D4-2151-9E23-0F3D-DEAFE90ADDDB}"/>
              </a:ext>
            </a:extLst>
          </p:cNvPr>
          <p:cNvSpPr>
            <a:spLocks noGrp="1"/>
          </p:cNvSpPr>
          <p:nvPr>
            <p:ph type="title"/>
          </p:nvPr>
        </p:nvSpPr>
        <p:spPr/>
        <p:txBody>
          <a:bodyPr/>
          <a:lstStyle/>
          <a:p>
            <a:pPr algn="ctr"/>
            <a:r>
              <a:rPr lang="it-IT" b="1" dirty="0"/>
              <a:t>Considerazioni finali</a:t>
            </a:r>
          </a:p>
        </p:txBody>
      </p:sp>
      <p:sp>
        <p:nvSpPr>
          <p:cNvPr id="3" name="Segnaposto contenuto 2">
            <a:extLst>
              <a:ext uri="{FF2B5EF4-FFF2-40B4-BE49-F238E27FC236}">
                <a16:creationId xmlns:a16="http://schemas.microsoft.com/office/drawing/2014/main" id="{51B8A86A-02A0-F4E7-18BA-08B5B00253FD}"/>
              </a:ext>
            </a:extLst>
          </p:cNvPr>
          <p:cNvSpPr>
            <a:spLocks noGrp="1"/>
          </p:cNvSpPr>
          <p:nvPr>
            <p:ph idx="1"/>
          </p:nvPr>
        </p:nvSpPr>
        <p:spPr>
          <a:xfrm>
            <a:off x="1371601" y="1397000"/>
            <a:ext cx="9601200" cy="5219700"/>
          </a:xfrm>
        </p:spPr>
        <p:txBody>
          <a:bodyPr>
            <a:normAutofit lnSpcReduction="10000"/>
          </a:bodyPr>
          <a:lstStyle/>
          <a:p>
            <a:pPr marL="0" indent="0" algn="just">
              <a:buNone/>
            </a:pPr>
            <a:r>
              <a:rPr lang="it-IT" dirty="0"/>
              <a:t>La riforma ha inteso modificare notevolmente la fase introduttiva del processo di cognizione, al fine di velocizzare il processo civile, obiettivo di difficile raggiungimento.</a:t>
            </a:r>
          </a:p>
          <a:p>
            <a:pPr marL="0" indent="0" algn="just">
              <a:buNone/>
            </a:pPr>
            <a:r>
              <a:rPr lang="it-IT" dirty="0"/>
              <a:t>La nuova impostazione, infatti, prevede che il Giudice Istruttore, entro 15 giorni dalla costituzione del convenuto</a:t>
            </a:r>
            <a:r>
              <a:rPr lang="it-IT" b="1" dirty="0"/>
              <a:t>, abbia raggiunto una tale conoscenza della causa</a:t>
            </a:r>
            <a:r>
              <a:rPr lang="it-IT" dirty="0"/>
              <a:t> da poter adottare i provvedimenti previsti dal nuovo art. 171bis. Le carenze di organico, sia per quanto riguarda i giudici che il personale amministrativo e il conseguente attuale carico di lavoro dei magistrati (specialmente presso alcuni Tribunali), non consentirà una efficace applicazione della riforma, traducendosi, di fatto, in un allungamento dei termini dei processi.</a:t>
            </a:r>
          </a:p>
          <a:p>
            <a:pPr marL="0" indent="0" algn="just">
              <a:buNone/>
            </a:pPr>
            <a:r>
              <a:rPr lang="it-IT" dirty="0"/>
              <a:t>Criticità più puntuali si ravvedono, poi:</a:t>
            </a:r>
          </a:p>
          <a:p>
            <a:pPr algn="just"/>
            <a:r>
              <a:rPr lang="it-IT" dirty="0"/>
              <a:t>(i) nella nuova formulazione dell’articolo 167, laddove si introduce la specificazione che il convenuto debba prendere posizione in modo chiaro e specifico: tale troppo generica locuzione condurrà a una eccessiva discrezionalità del giudicante, nonché </a:t>
            </a:r>
            <a:r>
              <a:rPr lang="it-IT" dirty="0">
                <a:effectLst>
                  <a:outerShdw blurRad="38100" dist="38100" dir="2700000" algn="tl">
                    <a:srgbClr val="000000">
                      <a:alpha val="43137"/>
                    </a:srgbClr>
                  </a:outerShdw>
                </a:effectLst>
              </a:rPr>
              <a:t>in un appesantimento degli atti difensivi </a:t>
            </a:r>
            <a:r>
              <a:rPr lang="it-IT" dirty="0"/>
              <a:t>a discapito della sinteticità degli stessi;</a:t>
            </a:r>
          </a:p>
          <a:p>
            <a:pPr algn="just"/>
            <a:r>
              <a:rPr lang="it-IT" dirty="0"/>
              <a:t>(ii) nell’art. 171-bis c.p.c., nella parte in cui non si prevede </a:t>
            </a:r>
            <a:r>
              <a:rPr lang="it-IT" b="1" dirty="0">
                <a:effectLst>
                  <a:outerShdw blurRad="38100" dist="38100" dir="2700000" algn="tl">
                    <a:srgbClr val="000000">
                      <a:alpha val="43137"/>
                    </a:srgbClr>
                  </a:outerShdw>
                </a:effectLst>
              </a:rPr>
              <a:t>la perentorietà dei termini concessi al G.I</a:t>
            </a:r>
            <a:r>
              <a:rPr lang="it-IT" dirty="0"/>
              <a:t>. per le verifiche preliminari e le relative pronunce.</a:t>
            </a:r>
          </a:p>
          <a:p>
            <a:endParaRPr lang="it-IT" dirty="0"/>
          </a:p>
        </p:txBody>
      </p:sp>
    </p:spTree>
    <p:extLst>
      <p:ext uri="{BB962C8B-B14F-4D97-AF65-F5344CB8AC3E}">
        <p14:creationId xmlns:p14="http://schemas.microsoft.com/office/powerpoint/2010/main" val="10595011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B9EC83D-1CE2-855D-A8B8-07CACB5454FD}"/>
              </a:ext>
            </a:extLst>
          </p:cNvPr>
          <p:cNvSpPr>
            <a:spLocks noGrp="1"/>
          </p:cNvSpPr>
          <p:nvPr>
            <p:ph idx="1"/>
          </p:nvPr>
        </p:nvSpPr>
        <p:spPr>
          <a:xfrm>
            <a:off x="1295401" y="825500"/>
            <a:ext cx="9601200" cy="6197600"/>
          </a:xfrm>
        </p:spPr>
        <p:txBody>
          <a:bodyPr>
            <a:normAutofit/>
          </a:bodyPr>
          <a:lstStyle/>
          <a:p>
            <a:pPr marL="0" indent="0" algn="just">
              <a:buNone/>
            </a:pPr>
            <a:r>
              <a:rPr lang="it-IT" dirty="0"/>
              <a:t>A fronte dell’impianto generale della riforma sul punto, si ritiene che l’entrata in vigore delle norme in esame vada posticipata e subordinata ad una concreta ed effettiva implementazione degli organici dei Tribunali, in modo da renderla concretamente operativa.</a:t>
            </a:r>
          </a:p>
          <a:p>
            <a:pPr marL="0" indent="0" algn="just">
              <a:buNone/>
            </a:pPr>
            <a:r>
              <a:rPr lang="it-IT" dirty="0"/>
              <a:t>Solo in tal modo, infatti, potrà risultare efficace per il raggiungimento delle finalità che si è posta.</a:t>
            </a:r>
          </a:p>
          <a:p>
            <a:pPr marL="0" indent="0" algn="just">
              <a:buNone/>
            </a:pPr>
            <a:r>
              <a:rPr lang="it-IT" dirty="0"/>
              <a:t>In mancanza, il sicuro risultato sarà quello di una ulteriore dilatazione dei tempi dei processi.</a:t>
            </a:r>
          </a:p>
        </p:txBody>
      </p:sp>
    </p:spTree>
    <p:extLst>
      <p:ext uri="{BB962C8B-B14F-4D97-AF65-F5344CB8AC3E}">
        <p14:creationId xmlns:p14="http://schemas.microsoft.com/office/powerpoint/2010/main" val="4175687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EBB628-4370-0384-E94C-B195DFBF2569}"/>
              </a:ext>
            </a:extLst>
          </p:cNvPr>
          <p:cNvSpPr>
            <a:spLocks noGrp="1"/>
          </p:cNvSpPr>
          <p:nvPr>
            <p:ph type="title"/>
          </p:nvPr>
        </p:nvSpPr>
        <p:spPr/>
        <p:txBody>
          <a:bodyPr/>
          <a:lstStyle/>
          <a:p>
            <a:pPr algn="ctr"/>
            <a:r>
              <a:rPr lang="it-IT" b="1" dirty="0"/>
              <a:t>Responsabilità aggravata</a:t>
            </a:r>
            <a:br>
              <a:rPr lang="it-IT" b="1" dirty="0"/>
            </a:br>
            <a:r>
              <a:rPr lang="it-IT" b="1" dirty="0"/>
              <a:t>art. 96 c.p.c.</a:t>
            </a:r>
          </a:p>
        </p:txBody>
      </p:sp>
      <p:sp>
        <p:nvSpPr>
          <p:cNvPr id="3" name="Segnaposto contenuto 2">
            <a:extLst>
              <a:ext uri="{FF2B5EF4-FFF2-40B4-BE49-F238E27FC236}">
                <a16:creationId xmlns:a16="http://schemas.microsoft.com/office/drawing/2014/main" id="{3B3B865D-3FC2-A6A3-7182-559600DC7FB2}"/>
              </a:ext>
            </a:extLst>
          </p:cNvPr>
          <p:cNvSpPr>
            <a:spLocks noGrp="1"/>
          </p:cNvSpPr>
          <p:nvPr>
            <p:ph idx="1"/>
          </p:nvPr>
        </p:nvSpPr>
        <p:spPr/>
        <p:txBody>
          <a:bodyPr/>
          <a:lstStyle/>
          <a:p>
            <a:pPr algn="just"/>
            <a:r>
              <a:rPr lang="it-IT" sz="3200" dirty="0">
                <a:solidFill>
                  <a:schemeClr val="tx1"/>
                </a:solidFill>
                <a:latin typeface="Calibri" panose="020F0502020204030204" pitchFamily="34" charset="0"/>
              </a:rPr>
              <a:t>Nei casi previsti dal primo, secondo e terzo comma (cfr. art. 96 c.p.c.), il giudice </a:t>
            </a:r>
            <a:r>
              <a:rPr lang="it-IT" sz="3200" b="1" dirty="0">
                <a:solidFill>
                  <a:schemeClr val="tx1"/>
                </a:solidFill>
                <a:latin typeface="Calibri" panose="020F0502020204030204" pitchFamily="34" charset="0"/>
              </a:rPr>
              <a:t>condanna</a:t>
            </a:r>
            <a:r>
              <a:rPr lang="it-IT" sz="3200" dirty="0">
                <a:solidFill>
                  <a:schemeClr val="tx1"/>
                </a:solidFill>
                <a:latin typeface="Calibri" panose="020F0502020204030204" pitchFamily="34" charset="0"/>
              </a:rPr>
              <a:t> altresì la parte al pagamento, </a:t>
            </a:r>
            <a:r>
              <a:rPr lang="it-IT" sz="3200" b="1" dirty="0">
                <a:solidFill>
                  <a:schemeClr val="tx1"/>
                </a:solidFill>
                <a:latin typeface="Calibri" panose="020F0502020204030204" pitchFamily="34" charset="0"/>
              </a:rPr>
              <a:t>in favore della cassa delle ammende</a:t>
            </a:r>
            <a:r>
              <a:rPr lang="it-IT" sz="3200" dirty="0">
                <a:solidFill>
                  <a:schemeClr val="tx1"/>
                </a:solidFill>
                <a:latin typeface="Calibri" panose="020F0502020204030204" pitchFamily="34" charset="0"/>
              </a:rPr>
              <a:t>, di una somma di denaro non inferiore </a:t>
            </a:r>
            <a:r>
              <a:rPr lang="it-IT" sz="3200" b="1" dirty="0">
                <a:solidFill>
                  <a:schemeClr val="tx1"/>
                </a:solidFill>
                <a:latin typeface="Calibri" panose="020F0502020204030204" pitchFamily="34" charset="0"/>
              </a:rPr>
              <a:t>ad euro 500 e non superiore ad euro 5.000 </a:t>
            </a:r>
            <a:r>
              <a:rPr lang="it-IT" sz="3200" dirty="0">
                <a:solidFill>
                  <a:schemeClr val="tx1"/>
                </a:solidFill>
                <a:latin typeface="Calibri" panose="020F0502020204030204" pitchFamily="34" charset="0"/>
              </a:rPr>
              <a:t>	</a:t>
            </a:r>
          </a:p>
          <a:p>
            <a:endParaRPr lang="it-IT" dirty="0"/>
          </a:p>
        </p:txBody>
      </p:sp>
    </p:spTree>
    <p:extLst>
      <p:ext uri="{BB962C8B-B14F-4D97-AF65-F5344CB8AC3E}">
        <p14:creationId xmlns:p14="http://schemas.microsoft.com/office/powerpoint/2010/main" val="150467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872F95-0E64-5229-F2C3-D256FADE6522}"/>
              </a:ext>
            </a:extLst>
          </p:cNvPr>
          <p:cNvSpPr>
            <a:spLocks noGrp="1"/>
          </p:cNvSpPr>
          <p:nvPr>
            <p:ph type="title"/>
          </p:nvPr>
        </p:nvSpPr>
        <p:spPr/>
        <p:txBody>
          <a:bodyPr/>
          <a:lstStyle/>
          <a:p>
            <a:pPr algn="ctr"/>
            <a:r>
              <a:rPr lang="it-IT" b="1" dirty="0">
                <a:solidFill>
                  <a:srgbClr val="FF0000"/>
                </a:solidFill>
              </a:rPr>
              <a:t>Criticità</a:t>
            </a:r>
          </a:p>
        </p:txBody>
      </p:sp>
      <p:sp>
        <p:nvSpPr>
          <p:cNvPr id="3" name="Segnaposto contenuto 2">
            <a:extLst>
              <a:ext uri="{FF2B5EF4-FFF2-40B4-BE49-F238E27FC236}">
                <a16:creationId xmlns:a16="http://schemas.microsoft.com/office/drawing/2014/main" id="{D7073CAC-D29C-836D-9E61-1599E6D1F794}"/>
              </a:ext>
            </a:extLst>
          </p:cNvPr>
          <p:cNvSpPr>
            <a:spLocks noGrp="1"/>
          </p:cNvSpPr>
          <p:nvPr>
            <p:ph idx="1"/>
          </p:nvPr>
        </p:nvSpPr>
        <p:spPr>
          <a:xfrm>
            <a:off x="1371601" y="1689100"/>
            <a:ext cx="9601200" cy="4597401"/>
          </a:xfrm>
        </p:spPr>
        <p:txBody>
          <a:bodyPr>
            <a:normAutofit lnSpcReduction="10000"/>
          </a:bodyPr>
          <a:lstStyle/>
          <a:p>
            <a:pPr algn="just"/>
            <a:r>
              <a:rPr lang="it-IT" b="0" i="0" u="none" strike="noStrike" baseline="0" dirty="0">
                <a:solidFill>
                  <a:srgbClr val="000000"/>
                </a:solidFill>
                <a:latin typeface="Calibri" panose="020F0502020204030204" pitchFamily="34" charset="0"/>
              </a:rPr>
              <a:t>L’introduzione di nuove ipotesi di responsabilità limita l’esercizio del diritto di difesa e crea una situazione di disagio nel rapporto fra avvocato e cliente con gravi rischi di responsabilità civile non motivata da reali inadempimenti o negligenze del legale. </a:t>
            </a:r>
          </a:p>
          <a:p>
            <a:pPr algn="just"/>
            <a:r>
              <a:rPr lang="it-IT" b="1" i="0" u="none" strike="noStrike" baseline="0" dirty="0">
                <a:solidFill>
                  <a:srgbClr val="000000"/>
                </a:solidFill>
                <a:latin typeface="Calibri" panose="020F0502020204030204" pitchFamily="34" charset="0"/>
              </a:rPr>
              <a:t>La disposizione va abrogata o comunque riformata</a:t>
            </a:r>
            <a:r>
              <a:rPr lang="it-IT" b="0" i="0" u="none" strike="noStrike" baseline="0" dirty="0">
                <a:solidFill>
                  <a:srgbClr val="000000"/>
                </a:solidFill>
                <a:latin typeface="Calibri" panose="020F0502020204030204" pitchFamily="34" charset="0"/>
              </a:rPr>
              <a:t>, limitandone l’operatività ai soli casi previsti dai </a:t>
            </a:r>
            <a:r>
              <a:rPr lang="it-IT" b="1" i="0" u="none" strike="noStrike" baseline="0" dirty="0">
                <a:solidFill>
                  <a:srgbClr val="000000"/>
                </a:solidFill>
                <a:latin typeface="Calibri" panose="020F0502020204030204" pitchFamily="34" charset="0"/>
              </a:rPr>
              <a:t>primi due commi dell’art. 96 c.p.c</a:t>
            </a:r>
            <a:r>
              <a:rPr lang="it-IT" b="0" i="0" u="none" strike="noStrike" baseline="0" dirty="0">
                <a:solidFill>
                  <a:srgbClr val="000000"/>
                </a:solidFill>
                <a:latin typeface="Calibri" panose="020F0502020204030204" pitchFamily="34" charset="0"/>
              </a:rPr>
              <a:t>., (mala fede o colpa grave di parte soccombente, inesistenza del diritto per cui è stato eseguito un provvedimento cautelare, trascritta domanda giudiziale, iscritta ipoteca oppure compiuta azione esecutiva) </a:t>
            </a:r>
          </a:p>
          <a:p>
            <a:pPr algn="just"/>
            <a:r>
              <a:rPr lang="it-IT" b="1" i="0" u="none" strike="noStrike" baseline="0" dirty="0">
                <a:solidFill>
                  <a:srgbClr val="000000"/>
                </a:solidFill>
                <a:latin typeface="Calibri" panose="020F0502020204030204" pitchFamily="34" charset="0"/>
              </a:rPr>
              <a:t>La sanzione non deve operare in modo automatico </a:t>
            </a:r>
            <a:r>
              <a:rPr lang="it-IT" b="0" i="0" u="none" strike="noStrike" baseline="0" dirty="0">
                <a:solidFill>
                  <a:srgbClr val="000000"/>
                </a:solidFill>
                <a:latin typeface="Calibri" panose="020F0502020204030204" pitchFamily="34" charset="0"/>
              </a:rPr>
              <a:t>e a favore della cassa delle ammende, ma disposta dal giudice e solo in caso di effettivo pregiudizio e a favore della parte processuale. </a:t>
            </a:r>
          </a:p>
          <a:p>
            <a:pPr algn="just"/>
            <a:r>
              <a:rPr lang="it-IT" b="0" i="0" u="none" strike="noStrike" baseline="0" dirty="0">
                <a:solidFill>
                  <a:srgbClr val="000000"/>
                </a:solidFill>
                <a:latin typeface="Calibri" panose="020F0502020204030204" pitchFamily="34" charset="0"/>
              </a:rPr>
              <a:t>Se non abrogato, nel quarto comma </a:t>
            </a:r>
            <a:r>
              <a:rPr lang="it-IT" b="1" i="0" u="none" strike="noStrike" baseline="0" dirty="0">
                <a:solidFill>
                  <a:srgbClr val="000000"/>
                </a:solidFill>
                <a:latin typeface="Calibri" panose="020F0502020204030204" pitchFamily="34" charset="0"/>
              </a:rPr>
              <a:t>il termine “condanna” va sostituito da “può condannare</a:t>
            </a:r>
            <a:r>
              <a:rPr lang="it-IT" b="0" i="0" u="none" strike="noStrike" baseline="0" dirty="0">
                <a:solidFill>
                  <a:srgbClr val="000000"/>
                </a:solidFill>
                <a:latin typeface="Calibri" panose="020F0502020204030204" pitchFamily="34" charset="0"/>
              </a:rPr>
              <a:t>”, ove ricorrano particolari condizioni di gravità nel comportamento processuale della parte, prevedendosi in tale ipotesi una motivazione del provvedimento </a:t>
            </a:r>
            <a:r>
              <a:rPr lang="it-IT" sz="1801" dirty="0">
                <a:solidFill>
                  <a:srgbClr val="000000"/>
                </a:solidFill>
                <a:latin typeface="Calibri" panose="020F0502020204030204" pitchFamily="34" charset="0"/>
              </a:rPr>
              <a:t>	</a:t>
            </a:r>
          </a:p>
          <a:p>
            <a:endParaRPr lang="it-IT" dirty="0"/>
          </a:p>
        </p:txBody>
      </p:sp>
    </p:spTree>
    <p:extLst>
      <p:ext uri="{BB962C8B-B14F-4D97-AF65-F5344CB8AC3E}">
        <p14:creationId xmlns:p14="http://schemas.microsoft.com/office/powerpoint/2010/main" val="1263615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DCB987-8F83-2547-53A9-D9688E048D7D}"/>
              </a:ext>
            </a:extLst>
          </p:cNvPr>
          <p:cNvSpPr>
            <a:spLocks noGrp="1"/>
          </p:cNvSpPr>
          <p:nvPr>
            <p:ph type="title"/>
          </p:nvPr>
        </p:nvSpPr>
        <p:spPr/>
        <p:txBody>
          <a:bodyPr>
            <a:normAutofit/>
          </a:bodyPr>
          <a:lstStyle/>
          <a:p>
            <a:pPr algn="ctr"/>
            <a:r>
              <a:rPr lang="it-IT" b="1" dirty="0"/>
              <a:t>Chiarezza e </a:t>
            </a:r>
            <a:r>
              <a:rPr lang="it-IT" b="1" dirty="0" err="1"/>
              <a:t>sintenticità</a:t>
            </a:r>
            <a:r>
              <a:rPr lang="it-IT" b="1" dirty="0"/>
              <a:t> degli atti</a:t>
            </a:r>
            <a:br>
              <a:rPr lang="it-IT" b="1" dirty="0"/>
            </a:br>
            <a:r>
              <a:rPr lang="it-IT" b="1" dirty="0"/>
              <a:t>Art. 121 c.p.c.</a:t>
            </a:r>
          </a:p>
        </p:txBody>
      </p:sp>
      <p:sp>
        <p:nvSpPr>
          <p:cNvPr id="3" name="Segnaposto contenuto 2">
            <a:extLst>
              <a:ext uri="{FF2B5EF4-FFF2-40B4-BE49-F238E27FC236}">
                <a16:creationId xmlns:a16="http://schemas.microsoft.com/office/drawing/2014/main" id="{3F3E9C01-ECBD-32CE-8BA1-6EBE11B6C417}"/>
              </a:ext>
            </a:extLst>
          </p:cNvPr>
          <p:cNvSpPr>
            <a:spLocks noGrp="1"/>
          </p:cNvSpPr>
          <p:nvPr>
            <p:ph idx="1"/>
          </p:nvPr>
        </p:nvSpPr>
        <p:spPr/>
        <p:txBody>
          <a:bodyPr>
            <a:normAutofit/>
          </a:bodyPr>
          <a:lstStyle/>
          <a:p>
            <a:pPr algn="just"/>
            <a:r>
              <a:rPr lang="it-IT" sz="3200" i="1" dirty="0">
                <a:latin typeface="Calibri" panose="020F0502020204030204" pitchFamily="34" charset="0"/>
                <a:cs typeface="Calibri" panose="020F0502020204030204" pitchFamily="34" charset="0"/>
              </a:rPr>
              <a:t>«Gli atti del processo, per i quali la legge non richiede forme determinate, possono essere compiuti nella forma più idonea al raggiungimento del loro scopo. Tutti gli atti del processo sono redatti in modo </a:t>
            </a:r>
            <a:r>
              <a:rPr lang="it-IT" sz="3200" b="1" i="1" dirty="0">
                <a:latin typeface="Calibri" panose="020F0502020204030204" pitchFamily="34" charset="0"/>
                <a:cs typeface="Calibri" panose="020F0502020204030204" pitchFamily="34" charset="0"/>
              </a:rPr>
              <a:t>chiaro </a:t>
            </a:r>
            <a:r>
              <a:rPr lang="it-IT" sz="3200" i="1" dirty="0">
                <a:latin typeface="Calibri" panose="020F0502020204030204" pitchFamily="34" charset="0"/>
                <a:cs typeface="Calibri" panose="020F0502020204030204" pitchFamily="34" charset="0"/>
              </a:rPr>
              <a:t>e </a:t>
            </a:r>
            <a:r>
              <a:rPr lang="it-IT" sz="3200" b="1" i="1" dirty="0">
                <a:latin typeface="Calibri" panose="020F0502020204030204" pitchFamily="34" charset="0"/>
                <a:cs typeface="Calibri" panose="020F0502020204030204" pitchFamily="34" charset="0"/>
              </a:rPr>
              <a:t>sintetico»</a:t>
            </a:r>
            <a:r>
              <a:rPr lang="it-IT" sz="3200" i="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78583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4D8533-A1B5-83C5-FC9D-8DD1473DC92E}"/>
              </a:ext>
            </a:extLst>
          </p:cNvPr>
          <p:cNvSpPr>
            <a:spLocks noGrp="1"/>
          </p:cNvSpPr>
          <p:nvPr>
            <p:ph type="title"/>
          </p:nvPr>
        </p:nvSpPr>
        <p:spPr/>
        <p:txBody>
          <a:bodyPr/>
          <a:lstStyle/>
          <a:p>
            <a:pPr algn="ctr"/>
            <a:r>
              <a:rPr lang="it-IT" b="1" dirty="0">
                <a:solidFill>
                  <a:srgbClr val="FF0000"/>
                </a:solidFill>
              </a:rPr>
              <a:t>Rilievi critici</a:t>
            </a:r>
          </a:p>
        </p:txBody>
      </p:sp>
      <p:sp>
        <p:nvSpPr>
          <p:cNvPr id="3" name="Segnaposto contenuto 2">
            <a:extLst>
              <a:ext uri="{FF2B5EF4-FFF2-40B4-BE49-F238E27FC236}">
                <a16:creationId xmlns:a16="http://schemas.microsoft.com/office/drawing/2014/main" id="{41830B05-4EE3-C854-D4DC-8F6D000F4374}"/>
              </a:ext>
            </a:extLst>
          </p:cNvPr>
          <p:cNvSpPr>
            <a:spLocks noGrp="1"/>
          </p:cNvSpPr>
          <p:nvPr>
            <p:ph idx="1"/>
          </p:nvPr>
        </p:nvSpPr>
        <p:spPr>
          <a:xfrm>
            <a:off x="1371601" y="1625600"/>
            <a:ext cx="9601200" cy="4241801"/>
          </a:xfrm>
        </p:spPr>
        <p:txBody>
          <a:bodyPr>
            <a:normAutofit lnSpcReduction="10000"/>
          </a:bodyPr>
          <a:lstStyle/>
          <a:p>
            <a:pPr algn="just"/>
            <a:r>
              <a:rPr lang="it-IT" b="0" i="0" u="none" strike="noStrike" baseline="0" dirty="0">
                <a:solidFill>
                  <a:srgbClr val="000000"/>
                </a:solidFill>
                <a:latin typeface="Calibri" panose="020F0502020204030204" pitchFamily="34" charset="0"/>
              </a:rPr>
              <a:t>Come norma di principio può essere accettata se finalizzata ad evitare i c.d. «</a:t>
            </a:r>
            <a:r>
              <a:rPr lang="it-IT" b="1" i="0" u="none" strike="noStrike" baseline="0" dirty="0">
                <a:solidFill>
                  <a:srgbClr val="000000"/>
                </a:solidFill>
                <a:latin typeface="Calibri" panose="020F0502020204030204" pitchFamily="34" charset="0"/>
              </a:rPr>
              <a:t>atti romanzo</a:t>
            </a:r>
            <a:r>
              <a:rPr lang="it-IT" b="0" i="0" u="none" strike="noStrike" baseline="0" dirty="0">
                <a:solidFill>
                  <a:srgbClr val="000000"/>
                </a:solidFill>
                <a:latin typeface="Calibri" panose="020F0502020204030204" pitchFamily="34" charset="0"/>
              </a:rPr>
              <a:t>», e se rivolta a tutte le parti del processo (compresi i magistrati); il rischio è che in base a siffatto principio possano essere inserite </a:t>
            </a:r>
            <a:r>
              <a:rPr lang="it-IT" b="1" i="0" u="none" strike="noStrike" baseline="0" dirty="0">
                <a:solidFill>
                  <a:srgbClr val="000000"/>
                </a:solidFill>
                <a:latin typeface="Calibri" panose="020F0502020204030204" pitchFamily="34" charset="0"/>
              </a:rPr>
              <a:t>cause di inammissibilità </a:t>
            </a:r>
            <a:r>
              <a:rPr lang="it-IT" b="0" i="0" u="none" strike="noStrike" baseline="0" dirty="0">
                <a:solidFill>
                  <a:srgbClr val="000000"/>
                </a:solidFill>
                <a:latin typeface="Calibri" panose="020F0502020204030204" pitchFamily="34" charset="0"/>
              </a:rPr>
              <a:t>(anche surrettizie mediante predisposizione di moduli informatici con campi a numero limitato di caratteri) degli atti (soprattutto nelle impugnazioni) che non sarebbero accettabili 	</a:t>
            </a:r>
          </a:p>
          <a:p>
            <a:pPr algn="just"/>
            <a:r>
              <a:rPr lang="it-IT" b="1" i="0" u="none" strike="noStrike" baseline="0" dirty="0">
                <a:solidFill>
                  <a:srgbClr val="000000"/>
                </a:solidFill>
                <a:latin typeface="Calibri" panose="020F0502020204030204" pitchFamily="34" charset="0"/>
              </a:rPr>
              <a:t>Va chiarita la portata della norma </a:t>
            </a:r>
            <a:r>
              <a:rPr lang="it-IT" b="0" i="0" u="none" strike="noStrike" baseline="0" dirty="0">
                <a:solidFill>
                  <a:srgbClr val="000000"/>
                </a:solidFill>
                <a:latin typeface="Calibri" panose="020F0502020204030204" pitchFamily="34" charset="0"/>
              </a:rPr>
              <a:t>e confermata la vigenza del </a:t>
            </a:r>
            <a:r>
              <a:rPr lang="it-IT" b="1" i="0" u="none" strike="noStrike" baseline="0" dirty="0">
                <a:solidFill>
                  <a:srgbClr val="000000"/>
                </a:solidFill>
                <a:latin typeface="Calibri" panose="020F0502020204030204" pitchFamily="34" charset="0"/>
              </a:rPr>
              <a:t>principio di libertà di forme </a:t>
            </a:r>
            <a:r>
              <a:rPr lang="it-IT" b="0" i="0" u="none" strike="noStrike" baseline="0" dirty="0">
                <a:solidFill>
                  <a:srgbClr val="000000"/>
                </a:solidFill>
                <a:latin typeface="Calibri" panose="020F0502020204030204" pitchFamily="34" charset="0"/>
              </a:rPr>
              <a:t>e di discrezionalità delle difese, per evitare eccessiva discrezionalità. </a:t>
            </a:r>
          </a:p>
          <a:p>
            <a:pPr algn="just"/>
            <a:r>
              <a:rPr lang="it-IT" b="0" i="0" u="none" strike="noStrike" baseline="0" dirty="0">
                <a:solidFill>
                  <a:srgbClr val="000000"/>
                </a:solidFill>
                <a:latin typeface="Calibri" panose="020F0502020204030204" pitchFamily="34" charset="0"/>
              </a:rPr>
              <a:t>Va sancito espressamente che non può essere prevista in </a:t>
            </a:r>
            <a:r>
              <a:rPr lang="it-IT" b="1" i="0" u="none" strike="noStrike" baseline="0" dirty="0">
                <a:solidFill>
                  <a:srgbClr val="000000"/>
                </a:solidFill>
                <a:latin typeface="Calibri" panose="020F0502020204030204" pitchFamily="34" charset="0"/>
              </a:rPr>
              <a:t>nessun 	caso l’inammissibilità dell’atto </a:t>
            </a:r>
            <a:r>
              <a:rPr lang="it-IT" b="0" i="0" u="none" strike="noStrike" baseline="0" dirty="0">
                <a:solidFill>
                  <a:srgbClr val="000000"/>
                </a:solidFill>
                <a:latin typeface="Calibri" panose="020F0502020204030204" pitchFamily="34" charset="0"/>
              </a:rPr>
              <a:t>in ipotesi di mancato rispetto del principio di sinteticità. Particolare attenzione va posta alle ipotesi di introduzione di schemi di atti telematici, materia che, più che altre, va previamente concordata con magistratura e avvocatura. In nessun caso devono essere introdotti modelli informatici per la redazione degli atti con campi, destinati all’inserimento dei contenuti degli atti, che siano limitati nel numero dei caratteri 	</a:t>
            </a:r>
          </a:p>
          <a:p>
            <a:pPr algn="just"/>
            <a:endParaRPr lang="it-IT" sz="1801" dirty="0">
              <a:solidFill>
                <a:srgbClr val="000000"/>
              </a:solidFill>
              <a:latin typeface="Calibri" panose="020F0502020204030204" pitchFamily="34" charset="0"/>
            </a:endParaRPr>
          </a:p>
          <a:p>
            <a:pPr algn="just"/>
            <a:endParaRPr lang="it-IT" dirty="0"/>
          </a:p>
        </p:txBody>
      </p:sp>
    </p:spTree>
    <p:extLst>
      <p:ext uri="{BB962C8B-B14F-4D97-AF65-F5344CB8AC3E}">
        <p14:creationId xmlns:p14="http://schemas.microsoft.com/office/powerpoint/2010/main" val="3145463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B1F37C-EA7A-2DBC-D4F1-51BCD4A4E175}"/>
              </a:ext>
            </a:extLst>
          </p:cNvPr>
          <p:cNvSpPr>
            <a:spLocks noGrp="1"/>
          </p:cNvSpPr>
          <p:nvPr>
            <p:ph type="title"/>
          </p:nvPr>
        </p:nvSpPr>
        <p:spPr/>
        <p:txBody>
          <a:bodyPr>
            <a:normAutofit/>
          </a:bodyPr>
          <a:lstStyle/>
          <a:p>
            <a:pPr algn="ctr"/>
            <a:r>
              <a:rPr lang="it-IT" b="1" dirty="0"/>
              <a:t>Contenuto nuovo atto di citazione</a:t>
            </a:r>
            <a:br>
              <a:rPr lang="it-IT" b="1" dirty="0"/>
            </a:br>
            <a:r>
              <a:rPr lang="it-IT" b="1" dirty="0"/>
              <a:t>art. 163 c.p.c.</a:t>
            </a:r>
          </a:p>
        </p:txBody>
      </p:sp>
      <p:sp>
        <p:nvSpPr>
          <p:cNvPr id="3" name="Segnaposto contenuto 2">
            <a:extLst>
              <a:ext uri="{FF2B5EF4-FFF2-40B4-BE49-F238E27FC236}">
                <a16:creationId xmlns:a16="http://schemas.microsoft.com/office/drawing/2014/main" id="{05F7939A-7628-AE3A-383C-EDA09DB806A6}"/>
              </a:ext>
            </a:extLst>
          </p:cNvPr>
          <p:cNvSpPr>
            <a:spLocks noGrp="1"/>
          </p:cNvSpPr>
          <p:nvPr>
            <p:ph idx="1"/>
          </p:nvPr>
        </p:nvSpPr>
        <p:spPr/>
        <p:txBody>
          <a:bodyPr>
            <a:normAutofit/>
          </a:bodyPr>
          <a:lstStyle/>
          <a:p>
            <a:pPr algn="just"/>
            <a:r>
              <a:rPr lang="it-IT" b="1" i="0" u="none" strike="noStrike" baseline="0" dirty="0">
                <a:solidFill>
                  <a:schemeClr val="tx1"/>
                </a:solidFill>
                <a:latin typeface="Calibri" panose="020F0502020204030204" pitchFamily="34" charset="0"/>
              </a:rPr>
              <a:t>3-bis)</a:t>
            </a:r>
            <a:r>
              <a:rPr lang="it-IT" b="0" i="0" u="none" strike="noStrike" baseline="0" dirty="0">
                <a:solidFill>
                  <a:schemeClr val="tx1"/>
                </a:solidFill>
                <a:latin typeface="Calibri" panose="020F0502020204030204" pitchFamily="34" charset="0"/>
              </a:rPr>
              <a:t> l’indicazione, nei casi in cui la domanda è soggetta a condizione di procedibilità, dell’assolvimento degli oneri previsti per il suo superamento </a:t>
            </a:r>
            <a:r>
              <a:rPr lang="it-IT" b="0" i="0" u="none" strike="noStrike" baseline="0" dirty="0">
                <a:solidFill>
                  <a:srgbClr val="000000"/>
                </a:solidFill>
                <a:latin typeface="Calibri" panose="020F0502020204030204" pitchFamily="34" charset="0"/>
              </a:rPr>
              <a:t>	</a:t>
            </a:r>
          </a:p>
          <a:p>
            <a:pPr algn="just"/>
            <a:r>
              <a:rPr lang="it-IT" b="1" i="0" u="none" strike="noStrike" baseline="0" dirty="0">
                <a:solidFill>
                  <a:schemeClr val="tx1"/>
                </a:solidFill>
                <a:latin typeface="Calibri" panose="020F0502020204030204" pitchFamily="34" charset="0"/>
              </a:rPr>
              <a:t>7) </a:t>
            </a:r>
            <a:r>
              <a:rPr lang="it-IT" b="0" i="0" u="none" strike="noStrike" baseline="0" dirty="0">
                <a:solidFill>
                  <a:schemeClr val="tx1"/>
                </a:solidFill>
                <a:latin typeface="Calibri" panose="020F0502020204030204" pitchFamily="34" charset="0"/>
              </a:rPr>
              <a:t>l’indicazione del giorno dell’udienza di comparizione; </a:t>
            </a:r>
            <a:r>
              <a:rPr lang="it-IT" b="1" i="0" u="none" strike="noStrike" baseline="0" dirty="0">
                <a:solidFill>
                  <a:schemeClr val="tx1"/>
                </a:solidFill>
                <a:effectLst>
                  <a:outerShdw blurRad="38100" dist="38100" dir="2700000" algn="tl">
                    <a:srgbClr val="000000">
                      <a:alpha val="43137"/>
                    </a:srgbClr>
                  </a:outerShdw>
                </a:effectLst>
                <a:latin typeface="Calibri" panose="020F0502020204030204" pitchFamily="34" charset="0"/>
              </a:rPr>
              <a:t>l’invito al convenuto a costituirsi nel termine di </a:t>
            </a:r>
            <a:r>
              <a:rPr lang="it-IT" b="1" i="0" u="none" strike="noStrike" baseline="0" dirty="0">
                <a:solidFill>
                  <a:srgbClr val="FF0000"/>
                </a:solidFill>
                <a:effectLst>
                  <a:outerShdw blurRad="38100" dist="38100" dir="2700000" algn="tl">
                    <a:srgbClr val="000000">
                      <a:alpha val="43137"/>
                    </a:srgbClr>
                  </a:outerShdw>
                </a:effectLst>
                <a:latin typeface="Calibri" panose="020F0502020204030204" pitchFamily="34" charset="0"/>
              </a:rPr>
              <a:t>settanta giorni</a:t>
            </a:r>
            <a:r>
              <a:rPr lang="it-IT" b="0" i="0" u="none" strike="noStrike" baseline="0" dirty="0">
                <a:solidFill>
                  <a:srgbClr val="FF0000"/>
                </a:solidFill>
                <a:effectLst>
                  <a:outerShdw blurRad="38100" dist="38100" dir="2700000" algn="tl">
                    <a:srgbClr val="000000">
                      <a:alpha val="43137"/>
                    </a:srgbClr>
                  </a:outerShdw>
                </a:effectLst>
                <a:latin typeface="Calibri" panose="020F0502020204030204" pitchFamily="34" charset="0"/>
              </a:rPr>
              <a:t> </a:t>
            </a:r>
            <a:r>
              <a:rPr lang="it-IT" b="0" i="0" u="none" strike="noStrike" baseline="0" dirty="0">
                <a:solidFill>
                  <a:schemeClr val="tx1"/>
                </a:solidFill>
                <a:latin typeface="Calibri" panose="020F0502020204030204" pitchFamily="34" charset="0"/>
              </a:rPr>
              <a:t>prima dell’udienza indicata ai sensi e nelle forme stabilite dall’articolo 166 e a comparire, nell’udienza indicata, dinanzi al giudice designato ai sensi dell’articolo 168-bis, </a:t>
            </a:r>
            <a:r>
              <a:rPr lang="it-IT" b="1" i="0" u="none" strike="noStrike" baseline="0" dirty="0">
                <a:solidFill>
                  <a:schemeClr val="tx1"/>
                </a:solidFill>
                <a:latin typeface="Calibri" panose="020F0502020204030204" pitchFamily="34" charset="0"/>
              </a:rPr>
              <a:t>con l’avvertimento </a:t>
            </a:r>
            <a:r>
              <a:rPr lang="it-IT" b="0" i="0" u="none" strike="noStrike" baseline="0" dirty="0">
                <a:solidFill>
                  <a:schemeClr val="tx1"/>
                </a:solidFill>
                <a:latin typeface="Calibri" panose="020F0502020204030204" pitchFamily="34" charset="0"/>
              </a:rPr>
              <a:t>che la costituzione oltre i suddetti termini implica le decadenze di cui agli articoli 38 e 167, che la difesa tecnica mediante avvocato è obbligatoria in tutti i giudizi davanti al tribunale, fatta eccezione per i casi previsti dall’articolo 86 o da leggi speciali, e che la parte, sussistendone i presupposti di legge, </a:t>
            </a:r>
            <a:r>
              <a:rPr lang="it-IT" b="1" i="0" u="none" strike="noStrike" baseline="0" dirty="0">
                <a:solidFill>
                  <a:schemeClr val="tx1"/>
                </a:solidFill>
                <a:effectLst>
                  <a:outerShdw blurRad="38100" dist="38100" dir="2700000" algn="tl">
                    <a:srgbClr val="000000">
                      <a:alpha val="43137"/>
                    </a:srgbClr>
                  </a:outerShdw>
                </a:effectLst>
                <a:latin typeface="Calibri" panose="020F0502020204030204" pitchFamily="34" charset="0"/>
              </a:rPr>
              <a:t>può presentare istanza per l’ammissione al patrocinio a spese dello Stato</a:t>
            </a:r>
            <a:r>
              <a:rPr lang="it-IT" sz="1801" b="1" dirty="0">
                <a:solidFill>
                  <a:schemeClr val="tx1"/>
                </a:solidFill>
                <a:effectLst>
                  <a:outerShdw blurRad="38100" dist="38100" dir="2700000" algn="tl">
                    <a:srgbClr val="000000">
                      <a:alpha val="43137"/>
                    </a:srgbClr>
                  </a:outerShdw>
                </a:effectLst>
                <a:latin typeface="Calibri" panose="020F0502020204030204" pitchFamily="34" charset="0"/>
              </a:rPr>
              <a:t>. </a:t>
            </a:r>
            <a:r>
              <a:rPr lang="it-IT" sz="1801" b="1" dirty="0">
                <a:solidFill>
                  <a:srgbClr val="000000"/>
                </a:solidFill>
                <a:effectLst>
                  <a:outerShdw blurRad="38100" dist="38100" dir="2700000" algn="tl">
                    <a:srgbClr val="000000">
                      <a:alpha val="43137"/>
                    </a:srgbClr>
                  </a:outerShdw>
                </a:effectLst>
                <a:latin typeface="Calibri" panose="020F0502020204030204" pitchFamily="34" charset="0"/>
              </a:rPr>
              <a:t>	</a:t>
            </a:r>
          </a:p>
          <a:p>
            <a:endParaRPr lang="it-IT" dirty="0"/>
          </a:p>
        </p:txBody>
      </p:sp>
    </p:spTree>
    <p:extLst>
      <p:ext uri="{BB962C8B-B14F-4D97-AF65-F5344CB8AC3E}">
        <p14:creationId xmlns:p14="http://schemas.microsoft.com/office/powerpoint/2010/main" val="1009127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F22C43-FD90-8EDE-0B9B-108155D75595}"/>
              </a:ext>
            </a:extLst>
          </p:cNvPr>
          <p:cNvSpPr>
            <a:spLocks noGrp="1"/>
          </p:cNvSpPr>
          <p:nvPr>
            <p:ph type="title"/>
          </p:nvPr>
        </p:nvSpPr>
        <p:spPr/>
        <p:txBody>
          <a:bodyPr/>
          <a:lstStyle/>
          <a:p>
            <a:pPr algn="ctr"/>
            <a:r>
              <a:rPr lang="it-IT" b="1" dirty="0"/>
              <a:t>Art. 163 bis c.p.c.</a:t>
            </a:r>
            <a:br>
              <a:rPr lang="it-IT" b="1" dirty="0"/>
            </a:br>
            <a:r>
              <a:rPr lang="it-IT" b="1" dirty="0"/>
              <a:t>termini a comparire</a:t>
            </a:r>
          </a:p>
        </p:txBody>
      </p:sp>
      <p:sp>
        <p:nvSpPr>
          <p:cNvPr id="3" name="Segnaposto contenuto 2">
            <a:extLst>
              <a:ext uri="{FF2B5EF4-FFF2-40B4-BE49-F238E27FC236}">
                <a16:creationId xmlns:a16="http://schemas.microsoft.com/office/drawing/2014/main" id="{9361CD0E-94A1-551D-C264-B70BAAC3E19B}"/>
              </a:ext>
            </a:extLst>
          </p:cNvPr>
          <p:cNvSpPr>
            <a:spLocks noGrp="1"/>
          </p:cNvSpPr>
          <p:nvPr>
            <p:ph idx="1"/>
          </p:nvPr>
        </p:nvSpPr>
        <p:spPr/>
        <p:txBody>
          <a:bodyPr>
            <a:normAutofit/>
          </a:bodyPr>
          <a:lstStyle/>
          <a:p>
            <a:pPr algn="just"/>
            <a:r>
              <a:rPr lang="it-IT" sz="3200" dirty="0">
                <a:solidFill>
                  <a:srgbClr val="000000"/>
                </a:solidFill>
                <a:latin typeface="Calibri" panose="020F0502020204030204" pitchFamily="34" charset="0"/>
              </a:rPr>
              <a:t>Tra il giorno della notificazione della citazione e quello dell’udienza di comparizione debbono intercorrere termini liberi non minori di </a:t>
            </a:r>
            <a:r>
              <a:rPr lang="it-IT" sz="3200" b="1" dirty="0">
                <a:solidFill>
                  <a:srgbClr val="FF0000"/>
                </a:solidFill>
                <a:effectLst>
                  <a:outerShdw blurRad="38100" dist="38100" dir="2700000" algn="tl">
                    <a:srgbClr val="000000">
                      <a:alpha val="43137"/>
                    </a:srgbClr>
                  </a:outerShdw>
                </a:effectLst>
                <a:latin typeface="Calibri" panose="020F0502020204030204" pitchFamily="34" charset="0"/>
              </a:rPr>
              <a:t>centoventi</a:t>
            </a:r>
            <a:r>
              <a:rPr lang="it-IT" sz="3200" dirty="0">
                <a:solidFill>
                  <a:srgbClr val="FF0000"/>
                </a:solidFill>
                <a:latin typeface="Calibri" panose="020F0502020204030204" pitchFamily="34" charset="0"/>
              </a:rPr>
              <a:t> </a:t>
            </a:r>
            <a:r>
              <a:rPr lang="it-IT" sz="3200" dirty="0">
                <a:solidFill>
                  <a:srgbClr val="000000"/>
                </a:solidFill>
                <a:latin typeface="Calibri" panose="020F0502020204030204" pitchFamily="34" charset="0"/>
              </a:rPr>
              <a:t>giorni se il luogo della notificazione si trova in Italia e </a:t>
            </a:r>
            <a:r>
              <a:rPr lang="it-IT" sz="3200" b="1" dirty="0">
                <a:solidFill>
                  <a:schemeClr val="tx1"/>
                </a:solidFill>
                <a:latin typeface="Calibri" panose="020F0502020204030204" pitchFamily="34" charset="0"/>
              </a:rPr>
              <a:t>di </a:t>
            </a:r>
            <a:r>
              <a:rPr lang="it-IT" sz="3200" b="1" dirty="0">
                <a:solidFill>
                  <a:srgbClr val="FF0000"/>
                </a:solidFill>
                <a:effectLst>
                  <a:outerShdw blurRad="38100" dist="38100" dir="2700000" algn="tl">
                    <a:srgbClr val="000000">
                      <a:alpha val="43137"/>
                    </a:srgbClr>
                  </a:outerShdw>
                </a:effectLst>
                <a:latin typeface="Calibri" panose="020F0502020204030204" pitchFamily="34" charset="0"/>
              </a:rPr>
              <a:t>centocinquanta</a:t>
            </a:r>
            <a:r>
              <a:rPr lang="it-IT" sz="3200" b="1" dirty="0">
                <a:solidFill>
                  <a:schemeClr val="tx1"/>
                </a:solidFill>
                <a:latin typeface="Calibri" panose="020F0502020204030204" pitchFamily="34" charset="0"/>
              </a:rPr>
              <a:t> </a:t>
            </a:r>
            <a:r>
              <a:rPr lang="it-IT" sz="3200" dirty="0">
                <a:solidFill>
                  <a:srgbClr val="000000"/>
                </a:solidFill>
                <a:latin typeface="Calibri" panose="020F0502020204030204" pitchFamily="34" charset="0"/>
              </a:rPr>
              <a:t>giorni se si trova all’estero </a:t>
            </a:r>
          </a:p>
          <a:p>
            <a:pPr marL="0" indent="0" algn="just">
              <a:buNone/>
            </a:pPr>
            <a:r>
              <a:rPr lang="it-IT" sz="3200" dirty="0">
                <a:solidFill>
                  <a:srgbClr val="000000"/>
                </a:solidFill>
                <a:latin typeface="Calibri" panose="020F0502020204030204" pitchFamily="34" charset="0"/>
              </a:rPr>
              <a:t>	</a:t>
            </a:r>
          </a:p>
          <a:p>
            <a:pPr algn="just"/>
            <a:endParaRPr lang="it-IT" sz="3600" dirty="0"/>
          </a:p>
        </p:txBody>
      </p:sp>
    </p:spTree>
    <p:extLst>
      <p:ext uri="{BB962C8B-B14F-4D97-AF65-F5344CB8AC3E}">
        <p14:creationId xmlns:p14="http://schemas.microsoft.com/office/powerpoint/2010/main" val="3457393101"/>
      </p:ext>
    </p:extLst>
  </p:cSld>
  <p:clrMapOvr>
    <a:masterClrMapping/>
  </p:clrMapOvr>
</p:sld>
</file>

<file path=ppt/theme/theme1.xml><?xml version="1.0" encoding="utf-8"?>
<a:theme xmlns:a="http://schemas.openxmlformats.org/drawingml/2006/main" name="Ritaglio">
  <a:themeElements>
    <a:clrScheme name="Ritaglio">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Ritaglio">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itagli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TM10001105[[fn=Ritaglio]]</Template>
  <TotalTime>1505</TotalTime>
  <Words>4621</Words>
  <Application>Microsoft Office PowerPoint</Application>
  <PresentationFormat>Widescreen</PresentationFormat>
  <Paragraphs>217</Paragraphs>
  <Slides>36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36</vt:i4>
      </vt:variant>
    </vt:vector>
  </HeadingPairs>
  <TitlesOfParts>
    <vt:vector size="40" baseType="lpstr">
      <vt:lpstr>Arial</vt:lpstr>
      <vt:lpstr>Calibri</vt:lpstr>
      <vt:lpstr>Franklin Gothic Book</vt:lpstr>
      <vt:lpstr>Ritaglio</vt:lpstr>
      <vt:lpstr>   La riforma del processo civile  Il nuovo processo di cognizione</vt:lpstr>
      <vt:lpstr>La nuova competenza del Giudice di Pace Art. 7 c.p.c.</vt:lpstr>
      <vt:lpstr>Criticità</vt:lpstr>
      <vt:lpstr>Responsabilità aggravata art. 96 c.p.c.</vt:lpstr>
      <vt:lpstr>Criticità</vt:lpstr>
      <vt:lpstr>Chiarezza e sintenticità degli atti Art. 121 c.p.c.</vt:lpstr>
      <vt:lpstr>Rilievi critici</vt:lpstr>
      <vt:lpstr>Contenuto nuovo atto di citazione art. 163 c.p.c.</vt:lpstr>
      <vt:lpstr>Art. 163 bis c.p.c. termini a comparire</vt:lpstr>
      <vt:lpstr>Costituzione delle parti art. 165 s.s. c.p.c.</vt:lpstr>
      <vt:lpstr>Verifiche preliminari art. 171 bis c.p.c.</vt:lpstr>
      <vt:lpstr>Memorie integrative art. 171-ter c.p.c.</vt:lpstr>
      <vt:lpstr>Memorie integrative ex art. 171 ter c.p.c.</vt:lpstr>
      <vt:lpstr>Prima comparizione art. 183 c.p.c. (commi 1-4)</vt:lpstr>
      <vt:lpstr>Criticità </vt:lpstr>
      <vt:lpstr>Art. 183 c.p.c (commi 5-6)</vt:lpstr>
      <vt:lpstr>Art. 183-bis c.p.c.  “Passaggio dal rito ordinario al rito semplificato di cognizione</vt:lpstr>
      <vt:lpstr>Art. 183-bis c.p.c.  “Passaggio dal rito ordinario al rito semplificato di cognizione</vt:lpstr>
      <vt:lpstr>Criticità</vt:lpstr>
      <vt:lpstr>Art. 183-ter c.p.c.  “Ordinanza di accoglimento della domanda”. </vt:lpstr>
      <vt:lpstr>Art. 183-ter c.p.c.  “Ordinanza di accoglimento della domanda”.</vt:lpstr>
      <vt:lpstr>Art. 183-quater c.p.c.  “Ordinanza di rigetto della domanda”. </vt:lpstr>
      <vt:lpstr>Art. 183-quater c.p.c.  “Ordinanza di rigetto della domanda”.</vt:lpstr>
      <vt:lpstr>Criticità</vt:lpstr>
      <vt:lpstr>Art. 189 c.p.c.  “Rimessione al collegio”. </vt:lpstr>
      <vt:lpstr>Art. 189 c.p.c.  “Rimessione al collegio</vt:lpstr>
      <vt:lpstr>Criticità</vt:lpstr>
      <vt:lpstr>Del procedimento semplificato di cognizione Art. 281 - decies c.p.c.</vt:lpstr>
      <vt:lpstr>Criticità</vt:lpstr>
      <vt:lpstr>Art. 281 – undecies c.p.c. Forma della domanda e costituzione delle parti</vt:lpstr>
      <vt:lpstr>Art. 281 – duodecies c.p.c.</vt:lpstr>
      <vt:lpstr>Art. 281-terdecies c.p.c. Decisione</vt:lpstr>
      <vt:lpstr>Rito semplificato ambito di applicazione</vt:lpstr>
      <vt:lpstr>Rito semplificato procedura</vt:lpstr>
      <vt:lpstr>Considerazioni finali</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LA RIFORMA DEL PROCESSO CIVILE IL NUOVO RITO ORDINARIO DI COGNIZIONE</dc:title>
  <dc:creator>Gianfranco Morello</dc:creator>
  <cp:lastModifiedBy>Gianfranco Morello</cp:lastModifiedBy>
  <cp:revision>66</cp:revision>
  <dcterms:created xsi:type="dcterms:W3CDTF">2023-02-18T10:06:54Z</dcterms:created>
  <dcterms:modified xsi:type="dcterms:W3CDTF">2023-03-03T11:46:30Z</dcterms:modified>
</cp:coreProperties>
</file>